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handoutMasterIdLst>
    <p:handoutMasterId r:id="rId23"/>
  </p:handoutMasterIdLst>
  <p:sldIdLst>
    <p:sldId id="280" r:id="rId5"/>
    <p:sldId id="4203" r:id="rId6"/>
    <p:sldId id="4206" r:id="rId7"/>
    <p:sldId id="4212" r:id="rId8"/>
    <p:sldId id="4210" r:id="rId9"/>
    <p:sldId id="4213" r:id="rId10"/>
    <p:sldId id="4215" r:id="rId11"/>
    <p:sldId id="4209" r:id="rId12"/>
    <p:sldId id="4222" r:id="rId13"/>
    <p:sldId id="4211" r:id="rId14"/>
    <p:sldId id="4216" r:id="rId15"/>
    <p:sldId id="4217" r:id="rId16"/>
    <p:sldId id="4218" r:id="rId17"/>
    <p:sldId id="4219" r:id="rId18"/>
    <p:sldId id="4220" r:id="rId19"/>
    <p:sldId id="4221" r:id="rId20"/>
    <p:sldId id="4198"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012F0D-62ED-37EC-6847-40848659CC60}" name="Sanjay Srivastava" initials="SS" userId="Sanjay Srivastava" providerId="None"/>
  <p188:author id="{9A307F0E-C290-9392-0633-76FF9B54B5D1}" name="Madhurima Sarkar-Swaisgood" initials="MSS" userId="S::sarkar-swaisgood@un.org::b8582851-b072-4f31-9068-2186e7529d82" providerId="AD"/>
  <p188:author id="{E90C8529-29D4-7CA0-191B-EB33294B4F51}" name="Tiziana Bonapace" initials="TB" userId="S::bonapace.unescap@un.org::f877f91b-76e0-4881-9ff7-cc6be680bc34" providerId="AD"/>
  <p188:author id="{0A4DCC2B-33DD-BA86-681E-012B692CE778}" name="Soomi Hong" initials="SH" userId="S::soomi.hong@un.org::c19af623-99c1-466a-a2e0-6e94668d6e79" providerId="AD"/>
  <p188:author id="{FA7D09D9-3708-F45F-A934-179AB4D77DAC}" name="Rusali Agrawal" initials="RA" userId="S::rusali.agrawal@un.org::320772e4-04ba-41f3-b908-758ee40592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070C0"/>
    <a:srgbClr val="2037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F1F76-A448-E047-18B5-3D87EE812ABF}" v="506" dt="2023-11-27T07:34:39.903"/>
    <p1510:client id="{2A4C69C1-AC0F-E971-A0B9-786B3B33EF65}" v="1749" dt="2023-11-27T05:18:12.952"/>
    <p1510:client id="{5F1F0674-EB90-33D6-0BD0-0A53BBE94EB6}" v="428" dt="2023-11-27T03:39:35.831"/>
    <p1510:client id="{79754244-B820-44F4-A7C4-B42434834B31}" v="10" dt="2023-11-27T05:21:55.714"/>
    <p1510:client id="{7BA87016-5F84-45C3-2CF4-4C79CF390881}" v="1" dt="2023-11-27T09:14:42.097"/>
    <p1510:client id="{F312AE90-9358-448B-BEF4-E7DB00303018}" v="8" dt="2023-11-27T01:26:18.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3720"/>
        <p:guide pos="3840"/>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iyuan Zheng (Intern)" userId="S::ziyuan.zheng@un.org::4b0fa806-9545-46cc-a975-43ce5cc79dde" providerId="AD" clId="Web-{5F1F0674-EB90-33D6-0BD0-0A53BBE94EB6}"/>
    <pc:docChg chg="addSld delSld modSld sldOrd">
      <pc:chgData name="Ziyuan Zheng (Intern)" userId="S::ziyuan.zheng@un.org::4b0fa806-9545-46cc-a975-43ce5cc79dde" providerId="AD" clId="Web-{5F1F0674-EB90-33D6-0BD0-0A53BBE94EB6}" dt="2023-11-27T03:39:35.831" v="374"/>
      <pc:docMkLst>
        <pc:docMk/>
      </pc:docMkLst>
      <pc:sldChg chg="add del ord">
        <pc:chgData name="Ziyuan Zheng (Intern)" userId="S::ziyuan.zheng@un.org::4b0fa806-9545-46cc-a975-43ce5cc79dde" providerId="AD" clId="Web-{5F1F0674-EB90-33D6-0BD0-0A53BBE94EB6}" dt="2023-11-27T03:29:45.068" v="250"/>
        <pc:sldMkLst>
          <pc:docMk/>
          <pc:sldMk cId="2516331217" sldId="260"/>
        </pc:sldMkLst>
      </pc:sldChg>
      <pc:sldChg chg="addSp delSp modSp">
        <pc:chgData name="Ziyuan Zheng (Intern)" userId="S::ziyuan.zheng@un.org::4b0fa806-9545-46cc-a975-43ce5cc79dde" providerId="AD" clId="Web-{5F1F0674-EB90-33D6-0BD0-0A53BBE94EB6}" dt="2023-11-27T03:16:15.016" v="118"/>
        <pc:sldMkLst>
          <pc:docMk/>
          <pc:sldMk cId="4022399027" sldId="280"/>
        </pc:sldMkLst>
        <pc:spChg chg="add del">
          <ac:chgData name="Ziyuan Zheng (Intern)" userId="S::ziyuan.zheng@un.org::4b0fa806-9545-46cc-a975-43ce5cc79dde" providerId="AD" clId="Web-{5F1F0674-EB90-33D6-0BD0-0A53BBE94EB6}" dt="2023-11-27T03:05:56.204" v="3"/>
          <ac:spMkLst>
            <pc:docMk/>
            <pc:sldMk cId="4022399027" sldId="280"/>
            <ac:spMk id="2" creationId="{54D3110A-71AA-79E8-69B3-7EE78C1BCD13}"/>
          </ac:spMkLst>
        </pc:spChg>
        <pc:spChg chg="add mod">
          <ac:chgData name="Ziyuan Zheng (Intern)" userId="S::ziyuan.zheng@un.org::4b0fa806-9545-46cc-a975-43ce5cc79dde" providerId="AD" clId="Web-{5F1F0674-EB90-33D6-0BD0-0A53BBE94EB6}" dt="2023-11-27T03:09:09.531" v="66" actId="1076"/>
          <ac:spMkLst>
            <pc:docMk/>
            <pc:sldMk cId="4022399027" sldId="280"/>
            <ac:spMk id="3" creationId="{01819651-1A19-ED82-5BD0-C847D0EE021D}"/>
          </ac:spMkLst>
        </pc:spChg>
        <pc:spChg chg="add mod">
          <ac:chgData name="Ziyuan Zheng (Intern)" userId="S::ziyuan.zheng@un.org::4b0fa806-9545-46cc-a975-43ce5cc79dde" providerId="AD" clId="Web-{5F1F0674-EB90-33D6-0BD0-0A53BBE94EB6}" dt="2023-11-27T03:08:32.841" v="64" actId="20577"/>
          <ac:spMkLst>
            <pc:docMk/>
            <pc:sldMk cId="4022399027" sldId="280"/>
            <ac:spMk id="4" creationId="{3F775CF5-343F-AA2C-BCD2-E10A1CECBE94}"/>
          </ac:spMkLst>
        </pc:spChg>
        <pc:spChg chg="add del mod">
          <ac:chgData name="Ziyuan Zheng (Intern)" userId="S::ziyuan.zheng@un.org::4b0fa806-9545-46cc-a975-43ce5cc79dde" providerId="AD" clId="Web-{5F1F0674-EB90-33D6-0BD0-0A53BBE94EB6}" dt="2023-11-27T03:09:20.798" v="70"/>
          <ac:spMkLst>
            <pc:docMk/>
            <pc:sldMk cId="4022399027" sldId="280"/>
            <ac:spMk id="5" creationId="{2ABDFC56-4C39-8348-8A8B-E73FB74BC6D3}"/>
          </ac:spMkLst>
        </pc:spChg>
        <pc:spChg chg="add mod">
          <ac:chgData name="Ziyuan Zheng (Intern)" userId="S::ziyuan.zheng@un.org::4b0fa806-9545-46cc-a975-43ce5cc79dde" providerId="AD" clId="Web-{5F1F0674-EB90-33D6-0BD0-0A53BBE94EB6}" dt="2023-11-27T03:11:27.964" v="91"/>
          <ac:spMkLst>
            <pc:docMk/>
            <pc:sldMk cId="4022399027" sldId="280"/>
            <ac:spMk id="6" creationId="{CD530964-28AF-00E3-055C-9293ECDA7375}"/>
          </ac:spMkLst>
        </pc:spChg>
        <pc:spChg chg="add mod">
          <ac:chgData name="Ziyuan Zheng (Intern)" userId="S::ziyuan.zheng@un.org::4b0fa806-9545-46cc-a975-43ce5cc79dde" providerId="AD" clId="Web-{5F1F0674-EB90-33D6-0BD0-0A53BBE94EB6}" dt="2023-11-27T03:12:52.251" v="101" actId="20577"/>
          <ac:spMkLst>
            <pc:docMk/>
            <pc:sldMk cId="4022399027" sldId="280"/>
            <ac:spMk id="7" creationId="{E323757A-1A96-8D32-D1FE-81AB419DC4F6}"/>
          </ac:spMkLst>
        </pc:spChg>
        <pc:spChg chg="add del">
          <ac:chgData name="Ziyuan Zheng (Intern)" userId="S::ziyuan.zheng@un.org::4b0fa806-9545-46cc-a975-43ce5cc79dde" providerId="AD" clId="Web-{5F1F0674-EB90-33D6-0BD0-0A53BBE94EB6}" dt="2023-11-27T03:14:22.914" v="113"/>
          <ac:spMkLst>
            <pc:docMk/>
            <pc:sldMk cId="4022399027" sldId="280"/>
            <ac:spMk id="9" creationId="{1E887960-B698-3B46-2CBE-817F231AAE00}"/>
          </ac:spMkLst>
        </pc:spChg>
        <pc:spChg chg="add mod">
          <ac:chgData name="Ziyuan Zheng (Intern)" userId="S::ziyuan.zheng@un.org::4b0fa806-9545-46cc-a975-43ce5cc79dde" providerId="AD" clId="Web-{5F1F0674-EB90-33D6-0BD0-0A53BBE94EB6}" dt="2023-11-27T03:16:15.016" v="118"/>
          <ac:spMkLst>
            <pc:docMk/>
            <pc:sldMk cId="4022399027" sldId="280"/>
            <ac:spMk id="10" creationId="{0122696B-AB01-FB34-63E7-2CA87DC13F35}"/>
          </ac:spMkLst>
        </pc:spChg>
        <pc:spChg chg="mod">
          <ac:chgData name="Ziyuan Zheng (Intern)" userId="S::ziyuan.zheng@un.org::4b0fa806-9545-46cc-a975-43ce5cc79dde" providerId="AD" clId="Web-{5F1F0674-EB90-33D6-0BD0-0A53BBE94EB6}" dt="2023-11-27T03:08:37.841" v="65" actId="20577"/>
          <ac:spMkLst>
            <pc:docMk/>
            <pc:sldMk cId="4022399027" sldId="280"/>
            <ac:spMk id="16" creationId="{ABF95F01-0795-EA48-9C2D-63FC19BE390A}"/>
          </ac:spMkLst>
        </pc:spChg>
        <pc:spChg chg="mod">
          <ac:chgData name="Ziyuan Zheng (Intern)" userId="S::ziyuan.zheng@un.org::4b0fa806-9545-46cc-a975-43ce5cc79dde" providerId="AD" clId="Web-{5F1F0674-EB90-33D6-0BD0-0A53BBE94EB6}" dt="2023-11-27T03:13:52.803" v="111" actId="1076"/>
          <ac:spMkLst>
            <pc:docMk/>
            <pc:sldMk cId="4022399027" sldId="280"/>
            <ac:spMk id="17" creationId="{6A0A22B4-40A2-744F-AB5A-8E7138AF2095}"/>
          </ac:spMkLst>
        </pc:spChg>
        <pc:spChg chg="del mod">
          <ac:chgData name="Ziyuan Zheng (Intern)" userId="S::ziyuan.zheng@un.org::4b0fa806-9545-46cc-a975-43ce5cc79dde" providerId="AD" clId="Web-{5F1F0674-EB90-33D6-0BD0-0A53BBE94EB6}" dt="2023-11-27T03:12:56.861" v="102"/>
          <ac:spMkLst>
            <pc:docMk/>
            <pc:sldMk cId="4022399027" sldId="280"/>
            <ac:spMk id="20" creationId="{34BA94E2-A657-0C41-8750-36A8849B735E}"/>
          </ac:spMkLst>
        </pc:spChg>
        <pc:cxnChg chg="add mod">
          <ac:chgData name="Ziyuan Zheng (Intern)" userId="S::ziyuan.zheng@un.org::4b0fa806-9545-46cc-a975-43ce5cc79dde" providerId="AD" clId="Web-{5F1F0674-EB90-33D6-0BD0-0A53BBE94EB6}" dt="2023-11-27T03:12:08.107" v="96" actId="1076"/>
          <ac:cxnSpMkLst>
            <pc:docMk/>
            <pc:sldMk cId="4022399027" sldId="280"/>
            <ac:cxnSpMk id="8" creationId="{C53C137A-C800-0B65-3528-287F7DF8B2E5}"/>
          </ac:cxnSpMkLst>
        </pc:cxnChg>
        <pc:cxnChg chg="del mod">
          <ac:chgData name="Ziyuan Zheng (Intern)" userId="S::ziyuan.zheng@un.org::4b0fa806-9545-46cc-a975-43ce5cc79dde" providerId="AD" clId="Web-{5F1F0674-EB90-33D6-0BD0-0A53BBE94EB6}" dt="2023-11-27T03:12:59.267" v="103"/>
          <ac:cxnSpMkLst>
            <pc:docMk/>
            <pc:sldMk cId="4022399027" sldId="280"/>
            <ac:cxnSpMk id="19" creationId="{CEA8A8F3-3784-0243-A874-1F7C767E5F1B}"/>
          </ac:cxnSpMkLst>
        </pc:cxnChg>
      </pc:sldChg>
      <pc:sldChg chg="del">
        <pc:chgData name="Ziyuan Zheng (Intern)" userId="S::ziyuan.zheng@un.org::4b0fa806-9545-46cc-a975-43ce5cc79dde" providerId="AD" clId="Web-{5F1F0674-EB90-33D6-0BD0-0A53BBE94EB6}" dt="2023-11-27T03:32:46.112" v="287"/>
        <pc:sldMkLst>
          <pc:docMk/>
          <pc:sldMk cId="3553014037" sldId="327"/>
        </pc:sldMkLst>
      </pc:sldChg>
      <pc:sldChg chg="modSp del ord">
        <pc:chgData name="Ziyuan Zheng (Intern)" userId="S::ziyuan.zheng@un.org::4b0fa806-9545-46cc-a975-43ce5cc79dde" providerId="AD" clId="Web-{5F1F0674-EB90-33D6-0BD0-0A53BBE94EB6}" dt="2023-11-27T03:35:38.594" v="344"/>
        <pc:sldMkLst>
          <pc:docMk/>
          <pc:sldMk cId="1218997453" sldId="329"/>
        </pc:sldMkLst>
        <pc:picChg chg="mod">
          <ac:chgData name="Ziyuan Zheng (Intern)" userId="S::ziyuan.zheng@un.org::4b0fa806-9545-46cc-a975-43ce5cc79dde" providerId="AD" clId="Web-{5F1F0674-EB90-33D6-0BD0-0A53BBE94EB6}" dt="2023-11-27T03:35:36.422" v="343" actId="1076"/>
          <ac:picMkLst>
            <pc:docMk/>
            <pc:sldMk cId="1218997453" sldId="329"/>
            <ac:picMk id="7" creationId="{3BBF9BBF-76E5-D810-D841-E2D9847C06D2}"/>
          </ac:picMkLst>
        </pc:picChg>
      </pc:sldChg>
      <pc:sldChg chg="addSp delSp modSp del">
        <pc:chgData name="Ziyuan Zheng (Intern)" userId="S::ziyuan.zheng@un.org::4b0fa806-9545-46cc-a975-43ce5cc79dde" providerId="AD" clId="Web-{5F1F0674-EB90-33D6-0BD0-0A53BBE94EB6}" dt="2023-11-27T03:28:00.757" v="236"/>
        <pc:sldMkLst>
          <pc:docMk/>
          <pc:sldMk cId="1215659728" sldId="4200"/>
        </pc:sldMkLst>
        <pc:spChg chg="add del">
          <ac:chgData name="Ziyuan Zheng (Intern)" userId="S::ziyuan.zheng@un.org::4b0fa806-9545-46cc-a975-43ce5cc79dde" providerId="AD" clId="Web-{5F1F0674-EB90-33D6-0BD0-0A53BBE94EB6}" dt="2023-11-27T03:17:00.660" v="122"/>
          <ac:spMkLst>
            <pc:docMk/>
            <pc:sldMk cId="1215659728" sldId="4200"/>
            <ac:spMk id="2" creationId="{AF411E90-B69C-D9DC-7F12-09A716C056B1}"/>
          </ac:spMkLst>
        </pc:spChg>
        <pc:spChg chg="mod">
          <ac:chgData name="Ziyuan Zheng (Intern)" userId="S::ziyuan.zheng@un.org::4b0fa806-9545-46cc-a975-43ce5cc79dde" providerId="AD" clId="Web-{5F1F0674-EB90-33D6-0BD0-0A53BBE94EB6}" dt="2023-11-27T03:20:17.613" v="146" actId="1076"/>
          <ac:spMkLst>
            <pc:docMk/>
            <pc:sldMk cId="1215659728" sldId="4200"/>
            <ac:spMk id="12" creationId="{2D59A0B3-066B-5590-A1B1-CE4E140892A0}"/>
          </ac:spMkLst>
        </pc:spChg>
        <pc:spChg chg="del">
          <ac:chgData name="Ziyuan Zheng (Intern)" userId="S::ziyuan.zheng@un.org::4b0fa806-9545-46cc-a975-43ce5cc79dde" providerId="AD" clId="Web-{5F1F0674-EB90-33D6-0BD0-0A53BBE94EB6}" dt="2023-11-27T03:20:10.347" v="145"/>
          <ac:spMkLst>
            <pc:docMk/>
            <pc:sldMk cId="1215659728" sldId="4200"/>
            <ac:spMk id="13" creationId="{C4B5CD09-36F1-1E5C-017E-8AF5E40C61AA}"/>
          </ac:spMkLst>
        </pc:spChg>
        <pc:grpChg chg="mod">
          <ac:chgData name="Ziyuan Zheng (Intern)" userId="S::ziyuan.zheng@un.org::4b0fa806-9545-46cc-a975-43ce5cc79dde" providerId="AD" clId="Web-{5F1F0674-EB90-33D6-0BD0-0A53BBE94EB6}" dt="2023-11-27T03:27:12.128" v="229" actId="1076"/>
          <ac:grpSpMkLst>
            <pc:docMk/>
            <pc:sldMk cId="1215659728" sldId="4200"/>
            <ac:grpSpMk id="5" creationId="{69CCB19C-2E2F-819F-94EB-BCA1320C6DCC}"/>
          </ac:grpSpMkLst>
        </pc:grpChg>
        <pc:picChg chg="mod">
          <ac:chgData name="Ziyuan Zheng (Intern)" userId="S::ziyuan.zheng@un.org::4b0fa806-9545-46cc-a975-43ce5cc79dde" providerId="AD" clId="Web-{5F1F0674-EB90-33D6-0BD0-0A53BBE94EB6}" dt="2023-11-27T03:16:58.332" v="121" actId="1076"/>
          <ac:picMkLst>
            <pc:docMk/>
            <pc:sldMk cId="1215659728" sldId="4200"/>
            <ac:picMk id="3" creationId="{54E40162-FAC3-D06A-2D27-1321545B6076}"/>
          </ac:picMkLst>
        </pc:picChg>
        <pc:picChg chg="mod">
          <ac:chgData name="Ziyuan Zheng (Intern)" userId="S::ziyuan.zheng@un.org::4b0fa806-9545-46cc-a975-43ce5cc79dde" providerId="AD" clId="Web-{5F1F0674-EB90-33D6-0BD0-0A53BBE94EB6}" dt="2023-11-27T03:17:19.068" v="127" actId="1076"/>
          <ac:picMkLst>
            <pc:docMk/>
            <pc:sldMk cId="1215659728" sldId="4200"/>
            <ac:picMk id="7" creationId="{AAE1AC2A-C1B5-1393-B7FD-EE3F9AFAF5B0}"/>
          </ac:picMkLst>
        </pc:picChg>
      </pc:sldChg>
      <pc:sldChg chg="modSp ord">
        <pc:chgData name="Ziyuan Zheng (Intern)" userId="S::ziyuan.zheng@un.org::4b0fa806-9545-46cc-a975-43ce5cc79dde" providerId="AD" clId="Web-{5F1F0674-EB90-33D6-0BD0-0A53BBE94EB6}" dt="2023-11-27T03:39:35.831" v="374"/>
        <pc:sldMkLst>
          <pc:docMk/>
          <pc:sldMk cId="3440584145" sldId="4201"/>
        </pc:sldMkLst>
        <pc:picChg chg="mod">
          <ac:chgData name="Ziyuan Zheng (Intern)" userId="S::ziyuan.zheng@un.org::4b0fa806-9545-46cc-a975-43ce5cc79dde" providerId="AD" clId="Web-{5F1F0674-EB90-33D6-0BD0-0A53BBE94EB6}" dt="2023-11-27T03:37:50.604" v="360" actId="1076"/>
          <ac:picMkLst>
            <pc:docMk/>
            <pc:sldMk cId="3440584145" sldId="4201"/>
            <ac:picMk id="9" creationId="{0F707BAA-91E3-953B-5C51-7FB67F1B0D89}"/>
          </ac:picMkLst>
        </pc:picChg>
      </pc:sldChg>
      <pc:sldChg chg="addSp delSp modSp add replId">
        <pc:chgData name="Ziyuan Zheng (Intern)" userId="S::ziyuan.zheng@un.org::4b0fa806-9545-46cc-a975-43ce5cc79dde" providerId="AD" clId="Web-{5F1F0674-EB90-33D6-0BD0-0A53BBE94EB6}" dt="2023-11-27T03:29:24.910" v="248" actId="1076"/>
        <pc:sldMkLst>
          <pc:docMk/>
          <pc:sldMk cId="3181569992" sldId="4203"/>
        </pc:sldMkLst>
        <pc:spChg chg="mod">
          <ac:chgData name="Ziyuan Zheng (Intern)" userId="S::ziyuan.zheng@un.org::4b0fa806-9545-46cc-a975-43ce5cc79dde" providerId="AD" clId="Web-{5F1F0674-EB90-33D6-0BD0-0A53BBE94EB6}" dt="2023-11-27T03:28:40.307" v="240" actId="1076"/>
          <ac:spMkLst>
            <pc:docMk/>
            <pc:sldMk cId="3181569992" sldId="4203"/>
            <ac:spMk id="4" creationId="{142B1FBA-14D4-7042-9E70-16BF7ABC9D11}"/>
          </ac:spMkLst>
        </pc:spChg>
        <pc:spChg chg="del">
          <ac:chgData name="Ziyuan Zheng (Intern)" userId="S::ziyuan.zheng@un.org::4b0fa806-9545-46cc-a975-43ce5cc79dde" providerId="AD" clId="Web-{5F1F0674-EB90-33D6-0BD0-0A53BBE94EB6}" dt="2023-11-27T03:21:49.229" v="163"/>
          <ac:spMkLst>
            <pc:docMk/>
            <pc:sldMk cId="3181569992" sldId="4203"/>
            <ac:spMk id="7" creationId="{3A55A401-884F-FF42-9816-16116F3C9BC1}"/>
          </ac:spMkLst>
        </pc:spChg>
        <pc:spChg chg="del">
          <ac:chgData name="Ziyuan Zheng (Intern)" userId="S::ziyuan.zheng@un.org::4b0fa806-9545-46cc-a975-43ce5cc79dde" providerId="AD" clId="Web-{5F1F0674-EB90-33D6-0BD0-0A53BBE94EB6}" dt="2023-11-27T03:22:03.793" v="170"/>
          <ac:spMkLst>
            <pc:docMk/>
            <pc:sldMk cId="3181569992" sldId="4203"/>
            <ac:spMk id="8" creationId="{68240F98-93AC-F344-9BD0-3E3B60B0F176}"/>
          </ac:spMkLst>
        </pc:spChg>
        <pc:spChg chg="del">
          <ac:chgData name="Ziyuan Zheng (Intern)" userId="S::ziyuan.zheng@un.org::4b0fa806-9545-46cc-a975-43ce5cc79dde" providerId="AD" clId="Web-{5F1F0674-EB90-33D6-0BD0-0A53BBE94EB6}" dt="2023-11-27T03:21:57.933" v="164"/>
          <ac:spMkLst>
            <pc:docMk/>
            <pc:sldMk cId="3181569992" sldId="4203"/>
            <ac:spMk id="9" creationId="{854A0618-13C5-8642-8405-7FFFE46AE546}"/>
          </ac:spMkLst>
        </pc:spChg>
        <pc:spChg chg="del">
          <ac:chgData name="Ziyuan Zheng (Intern)" userId="S::ziyuan.zheng@un.org::4b0fa806-9545-46cc-a975-43ce5cc79dde" providerId="AD" clId="Web-{5F1F0674-EB90-33D6-0BD0-0A53BBE94EB6}" dt="2023-11-27T03:22:01.277" v="169"/>
          <ac:spMkLst>
            <pc:docMk/>
            <pc:sldMk cId="3181569992" sldId="4203"/>
            <ac:spMk id="10" creationId="{197E2588-A169-854F-81CA-4BAC5D457823}"/>
          </ac:spMkLst>
        </pc:spChg>
        <pc:spChg chg="del">
          <ac:chgData name="Ziyuan Zheng (Intern)" userId="S::ziyuan.zheng@un.org::4b0fa806-9545-46cc-a975-43ce5cc79dde" providerId="AD" clId="Web-{5F1F0674-EB90-33D6-0BD0-0A53BBE94EB6}" dt="2023-11-27T03:22:01.277" v="168"/>
          <ac:spMkLst>
            <pc:docMk/>
            <pc:sldMk cId="3181569992" sldId="4203"/>
            <ac:spMk id="11" creationId="{A019DB21-C311-EF4B-BF14-C313962ECFC5}"/>
          </ac:spMkLst>
        </pc:spChg>
        <pc:spChg chg="del">
          <ac:chgData name="Ziyuan Zheng (Intern)" userId="S::ziyuan.zheng@un.org::4b0fa806-9545-46cc-a975-43ce5cc79dde" providerId="AD" clId="Web-{5F1F0674-EB90-33D6-0BD0-0A53BBE94EB6}" dt="2023-11-27T03:22:01.277" v="167"/>
          <ac:spMkLst>
            <pc:docMk/>
            <pc:sldMk cId="3181569992" sldId="4203"/>
            <ac:spMk id="12" creationId="{953E1AE0-4801-294A-91B0-0CA9B5A6554D}"/>
          </ac:spMkLst>
        </pc:spChg>
        <pc:spChg chg="del">
          <ac:chgData name="Ziyuan Zheng (Intern)" userId="S::ziyuan.zheng@un.org::4b0fa806-9545-46cc-a975-43ce5cc79dde" providerId="AD" clId="Web-{5F1F0674-EB90-33D6-0BD0-0A53BBE94EB6}" dt="2023-11-27T03:22:01.277" v="166"/>
          <ac:spMkLst>
            <pc:docMk/>
            <pc:sldMk cId="3181569992" sldId="4203"/>
            <ac:spMk id="13" creationId="{BFA5A51B-32DA-1E47-A3EB-8CD06A54279C}"/>
          </ac:spMkLst>
        </pc:spChg>
        <pc:spChg chg="del">
          <ac:chgData name="Ziyuan Zheng (Intern)" userId="S::ziyuan.zheng@un.org::4b0fa806-9545-46cc-a975-43ce5cc79dde" providerId="AD" clId="Web-{5F1F0674-EB90-33D6-0BD0-0A53BBE94EB6}" dt="2023-11-27T03:22:01.261" v="165"/>
          <ac:spMkLst>
            <pc:docMk/>
            <pc:sldMk cId="3181569992" sldId="4203"/>
            <ac:spMk id="14" creationId="{60BC2E72-55B5-924F-A11B-5FE29563B0A4}"/>
          </ac:spMkLst>
        </pc:spChg>
        <pc:spChg chg="mod">
          <ac:chgData name="Ziyuan Zheng (Intern)" userId="S::ziyuan.zheng@un.org::4b0fa806-9545-46cc-a975-43ce5cc79dde" providerId="AD" clId="Web-{5F1F0674-EB90-33D6-0BD0-0A53BBE94EB6}" dt="2023-11-27T03:29:24.910" v="248" actId="1076"/>
          <ac:spMkLst>
            <pc:docMk/>
            <pc:sldMk cId="3181569992" sldId="4203"/>
            <ac:spMk id="16" creationId="{6E8E5E8D-82C9-8448-ADFC-31042ECD6F50}"/>
          </ac:spMkLst>
        </pc:spChg>
        <pc:spChg chg="del mod">
          <ac:chgData name="Ziyuan Zheng (Intern)" userId="S::ziyuan.zheng@un.org::4b0fa806-9545-46cc-a975-43ce5cc79dde" providerId="AD" clId="Web-{5F1F0674-EB90-33D6-0BD0-0A53BBE94EB6}" dt="2023-11-27T03:25:12.338" v="208"/>
          <ac:spMkLst>
            <pc:docMk/>
            <pc:sldMk cId="3181569992" sldId="4203"/>
            <ac:spMk id="19" creationId="{A3E12314-D6F3-6ADB-BB63-77E0B2AD0FD7}"/>
          </ac:spMkLst>
        </pc:spChg>
        <pc:spChg chg="add mod">
          <ac:chgData name="Ziyuan Zheng (Intern)" userId="S::ziyuan.zheng@un.org::4b0fa806-9545-46cc-a975-43ce5cc79dde" providerId="AD" clId="Web-{5F1F0674-EB90-33D6-0BD0-0A53BBE94EB6}" dt="2023-11-27T03:27:38.802" v="235" actId="14100"/>
          <ac:spMkLst>
            <pc:docMk/>
            <pc:sldMk cId="3181569992" sldId="4203"/>
            <ac:spMk id="27" creationId="{317974AA-8358-CA82-70D9-F509F194DF3B}"/>
          </ac:spMkLst>
        </pc:spChg>
        <pc:spChg chg="add del mod">
          <ac:chgData name="Ziyuan Zheng (Intern)" userId="S::ziyuan.zheng@un.org::4b0fa806-9545-46cc-a975-43ce5cc79dde" providerId="AD" clId="Web-{5F1F0674-EB90-33D6-0BD0-0A53BBE94EB6}" dt="2023-11-27T03:29:17.034" v="247"/>
          <ac:spMkLst>
            <pc:docMk/>
            <pc:sldMk cId="3181569992" sldId="4203"/>
            <ac:spMk id="29" creationId="{966E4716-D536-F6D2-23E7-42B53C663401}"/>
          </ac:spMkLst>
        </pc:spChg>
        <pc:grpChg chg="add mod">
          <ac:chgData name="Ziyuan Zheng (Intern)" userId="S::ziyuan.zheng@un.org::4b0fa806-9545-46cc-a975-43ce5cc79dde" providerId="AD" clId="Web-{5F1F0674-EB90-33D6-0BD0-0A53BBE94EB6}" dt="2023-11-27T03:27:24.645" v="231" actId="1076"/>
          <ac:grpSpMkLst>
            <pc:docMk/>
            <pc:sldMk cId="3181569992" sldId="4203"/>
            <ac:grpSpMk id="25" creationId="{5C80FAB0-6E73-32AB-9876-732C91B71881}"/>
          </ac:grpSpMkLst>
        </pc:grpChg>
        <pc:picChg chg="mod">
          <ac:chgData name="Ziyuan Zheng (Intern)" userId="S::ziyuan.zheng@un.org::4b0fa806-9545-46cc-a975-43ce5cc79dde" providerId="AD" clId="Web-{5F1F0674-EB90-33D6-0BD0-0A53BBE94EB6}" dt="2023-11-27T03:28:47.751" v="242" actId="1076"/>
          <ac:picMkLst>
            <pc:docMk/>
            <pc:sldMk cId="3181569992" sldId="4203"/>
            <ac:picMk id="3" creationId="{872A0A74-A8FD-43F3-20CC-81D1C5E01F43}"/>
          </ac:picMkLst>
        </pc:picChg>
        <pc:picChg chg="add mod">
          <ac:chgData name="Ziyuan Zheng (Intern)" userId="S::ziyuan.zheng@un.org::4b0fa806-9545-46cc-a975-43ce5cc79dde" providerId="AD" clId="Web-{5F1F0674-EB90-33D6-0BD0-0A53BBE94EB6}" dt="2023-11-27T03:27:26.770" v="232" actId="1076"/>
          <ac:picMkLst>
            <pc:docMk/>
            <pc:sldMk cId="3181569992" sldId="4203"/>
            <ac:picMk id="17" creationId="{E8B9CF9B-0A64-5937-B5F6-880B03A053A2}"/>
          </ac:picMkLst>
        </pc:picChg>
        <pc:picChg chg="mod">
          <ac:chgData name="Ziyuan Zheng (Intern)" userId="S::ziyuan.zheng@un.org::4b0fa806-9545-46cc-a975-43ce5cc79dde" providerId="AD" clId="Web-{5F1F0674-EB90-33D6-0BD0-0A53BBE94EB6}" dt="2023-11-27T03:22:55.797" v="180" actId="1076"/>
          <ac:picMkLst>
            <pc:docMk/>
            <pc:sldMk cId="3181569992" sldId="4203"/>
            <ac:picMk id="21" creationId="{AF0FBD66-7266-FD48-0A9E-0EA486E65C94}"/>
          </ac:picMkLst>
        </pc:picChg>
        <pc:picChg chg="mod">
          <ac:chgData name="Ziyuan Zheng (Intern)" userId="S::ziyuan.zheng@un.org::4b0fa806-9545-46cc-a975-43ce5cc79dde" providerId="AD" clId="Web-{5F1F0674-EB90-33D6-0BD0-0A53BBE94EB6}" dt="2023-11-27T03:27:06.815" v="228" actId="1076"/>
          <ac:picMkLst>
            <pc:docMk/>
            <pc:sldMk cId="3181569992" sldId="4203"/>
            <ac:picMk id="22" creationId="{9B1B213C-A658-E8B9-19B6-D6C68894A524}"/>
          </ac:picMkLst>
        </pc:picChg>
        <pc:picChg chg="mod">
          <ac:chgData name="Ziyuan Zheng (Intern)" userId="S::ziyuan.zheng@un.org::4b0fa806-9545-46cc-a975-43ce5cc79dde" providerId="AD" clId="Web-{5F1F0674-EB90-33D6-0BD0-0A53BBE94EB6}" dt="2023-11-27T03:23:15.861" v="185" actId="1076"/>
          <ac:picMkLst>
            <pc:docMk/>
            <pc:sldMk cId="3181569992" sldId="4203"/>
            <ac:picMk id="23" creationId="{6FA7FB9D-10C7-3C49-698C-CFB6C5001AB9}"/>
          </ac:picMkLst>
        </pc:picChg>
        <pc:picChg chg="mod">
          <ac:chgData name="Ziyuan Zheng (Intern)" userId="S::ziyuan.zheng@un.org::4b0fa806-9545-46cc-a975-43ce5cc79dde" providerId="AD" clId="Web-{5F1F0674-EB90-33D6-0BD0-0A53BBE94EB6}" dt="2023-11-27T03:22:52.234" v="179" actId="1076"/>
          <ac:picMkLst>
            <pc:docMk/>
            <pc:sldMk cId="3181569992" sldId="4203"/>
            <ac:picMk id="24" creationId="{73A9C8CC-CFE7-C863-1323-4C9C2E76AA30}"/>
          </ac:picMkLst>
        </pc:picChg>
      </pc:sldChg>
      <pc:sldChg chg="add del replId">
        <pc:chgData name="Ziyuan Zheng (Intern)" userId="S::ziyuan.zheng@un.org::4b0fa806-9545-46cc-a975-43ce5cc79dde" providerId="AD" clId="Web-{5F1F0674-EB90-33D6-0BD0-0A53BBE94EB6}" dt="2023-11-27T03:15:46.671" v="115"/>
        <pc:sldMkLst>
          <pc:docMk/>
          <pc:sldMk cId="3241800192" sldId="4203"/>
        </pc:sldMkLst>
      </pc:sldChg>
      <pc:sldChg chg="addSp delSp modSp add replId">
        <pc:chgData name="Ziyuan Zheng (Intern)" userId="S::ziyuan.zheng@un.org::4b0fa806-9545-46cc-a975-43ce5cc79dde" providerId="AD" clId="Web-{5F1F0674-EB90-33D6-0BD0-0A53BBE94EB6}" dt="2023-11-27T03:31:47.686" v="286" actId="1076"/>
        <pc:sldMkLst>
          <pc:docMk/>
          <pc:sldMk cId="67000666" sldId="4204"/>
        </pc:sldMkLst>
        <pc:spChg chg="add del mod">
          <ac:chgData name="Ziyuan Zheng (Intern)" userId="S::ziyuan.zheng@un.org::4b0fa806-9545-46cc-a975-43ce5cc79dde" providerId="AD" clId="Web-{5F1F0674-EB90-33D6-0BD0-0A53BBE94EB6}" dt="2023-11-27T03:31:09.183" v="276"/>
          <ac:spMkLst>
            <pc:docMk/>
            <pc:sldMk cId="67000666" sldId="4204"/>
            <ac:spMk id="5" creationId="{02187086-7F00-74F9-CEAC-78F8FDC19F64}"/>
          </ac:spMkLst>
        </pc:spChg>
        <pc:spChg chg="mod">
          <ac:chgData name="Ziyuan Zheng (Intern)" userId="S::ziyuan.zheng@un.org::4b0fa806-9545-46cc-a975-43ce5cc79dde" providerId="AD" clId="Web-{5F1F0674-EB90-33D6-0BD0-0A53BBE94EB6}" dt="2023-11-27T03:30:52.010" v="272" actId="20577"/>
          <ac:spMkLst>
            <pc:docMk/>
            <pc:sldMk cId="67000666" sldId="4204"/>
            <ac:spMk id="16" creationId="{6E8E5E8D-82C9-8448-ADFC-31042ECD6F50}"/>
          </ac:spMkLst>
        </pc:spChg>
        <pc:spChg chg="del mod">
          <ac:chgData name="Ziyuan Zheng (Intern)" userId="S::ziyuan.zheng@un.org::4b0fa806-9545-46cc-a975-43ce5cc79dde" providerId="AD" clId="Web-{5F1F0674-EB90-33D6-0BD0-0A53BBE94EB6}" dt="2023-11-27T03:29:59.537" v="255"/>
          <ac:spMkLst>
            <pc:docMk/>
            <pc:sldMk cId="67000666" sldId="4204"/>
            <ac:spMk id="27" creationId="{317974AA-8358-CA82-70D9-F509F194DF3B}"/>
          </ac:spMkLst>
        </pc:spChg>
        <pc:grpChg chg="del">
          <ac:chgData name="Ziyuan Zheng (Intern)" userId="S::ziyuan.zheng@un.org::4b0fa806-9545-46cc-a975-43ce5cc79dde" providerId="AD" clId="Web-{5F1F0674-EB90-33D6-0BD0-0A53BBE94EB6}" dt="2023-11-27T03:29:54.615" v="253"/>
          <ac:grpSpMkLst>
            <pc:docMk/>
            <pc:sldMk cId="67000666" sldId="4204"/>
            <ac:grpSpMk id="25" creationId="{5C80FAB0-6E73-32AB-9876-732C91B71881}"/>
          </ac:grpSpMkLst>
        </pc:grpChg>
        <pc:picChg chg="add mod">
          <ac:chgData name="Ziyuan Zheng (Intern)" userId="S::ziyuan.zheng@un.org::4b0fa806-9545-46cc-a975-43ce5cc79dde" providerId="AD" clId="Web-{5F1F0674-EB90-33D6-0BD0-0A53BBE94EB6}" dt="2023-11-27T03:31:26.106" v="281" actId="1076"/>
          <ac:picMkLst>
            <pc:docMk/>
            <pc:sldMk cId="67000666" sldId="4204"/>
            <ac:picMk id="8" creationId="{B524E7C2-80CF-6A96-96D2-4672FB0DCCA1}"/>
          </ac:picMkLst>
        </pc:picChg>
        <pc:picChg chg="add mod">
          <ac:chgData name="Ziyuan Zheng (Intern)" userId="S::ziyuan.zheng@un.org::4b0fa806-9545-46cc-a975-43ce5cc79dde" providerId="AD" clId="Web-{5F1F0674-EB90-33D6-0BD0-0A53BBE94EB6}" dt="2023-11-27T03:31:47.686" v="286" actId="1076"/>
          <ac:picMkLst>
            <pc:docMk/>
            <pc:sldMk cId="67000666" sldId="4204"/>
            <ac:picMk id="10" creationId="{C94E3380-8017-1D8D-9A6C-DB9418E83553}"/>
          </ac:picMkLst>
        </pc:picChg>
        <pc:picChg chg="add mod">
          <ac:chgData name="Ziyuan Zheng (Intern)" userId="S::ziyuan.zheng@un.org::4b0fa806-9545-46cc-a975-43ce5cc79dde" providerId="AD" clId="Web-{5F1F0674-EB90-33D6-0BD0-0A53BBE94EB6}" dt="2023-11-27T03:31:38.123" v="285" actId="1076"/>
          <ac:picMkLst>
            <pc:docMk/>
            <pc:sldMk cId="67000666" sldId="4204"/>
            <ac:picMk id="12" creationId="{862EE9C3-A0E9-FEC0-EFC8-66C8D3F55365}"/>
          </ac:picMkLst>
        </pc:picChg>
        <pc:picChg chg="del">
          <ac:chgData name="Ziyuan Zheng (Intern)" userId="S::ziyuan.zheng@un.org::4b0fa806-9545-46cc-a975-43ce5cc79dde" providerId="AD" clId="Web-{5F1F0674-EB90-33D6-0BD0-0A53BBE94EB6}" dt="2023-11-27T03:29:53.131" v="252"/>
          <ac:picMkLst>
            <pc:docMk/>
            <pc:sldMk cId="67000666" sldId="4204"/>
            <ac:picMk id="17" creationId="{E8B9CF9B-0A64-5937-B5F6-880B03A053A2}"/>
          </ac:picMkLst>
        </pc:picChg>
      </pc:sldChg>
      <pc:sldChg chg="add del ord replId">
        <pc:chgData name="Ziyuan Zheng (Intern)" userId="S::ziyuan.zheng@un.org::4b0fa806-9545-46cc-a975-43ce5cc79dde" providerId="AD" clId="Web-{5F1F0674-EB90-33D6-0BD0-0A53BBE94EB6}" dt="2023-11-27T03:29:33.410" v="249"/>
        <pc:sldMkLst>
          <pc:docMk/>
          <pc:sldMk cId="2742544072" sldId="4204"/>
        </pc:sldMkLst>
      </pc:sldChg>
      <pc:sldChg chg="addSp delSp modSp add del replId">
        <pc:chgData name="Ziyuan Zheng (Intern)" userId="S::ziyuan.zheng@un.org::4b0fa806-9545-46cc-a975-43ce5cc79dde" providerId="AD" clId="Web-{5F1F0674-EB90-33D6-0BD0-0A53BBE94EB6}" dt="2023-11-27T03:34:29.698" v="319"/>
        <pc:sldMkLst>
          <pc:docMk/>
          <pc:sldMk cId="2237155410" sldId="4205"/>
        </pc:sldMkLst>
        <pc:spChg chg="add del mod">
          <ac:chgData name="Ziyuan Zheng (Intern)" userId="S::ziyuan.zheng@un.org::4b0fa806-9545-46cc-a975-43ce5cc79dde" providerId="AD" clId="Web-{5F1F0674-EB90-33D6-0BD0-0A53BBE94EB6}" dt="2023-11-27T03:34:19.682" v="317" actId="20577"/>
          <ac:spMkLst>
            <pc:docMk/>
            <pc:sldMk cId="2237155410" sldId="4205"/>
            <ac:spMk id="16" creationId="{6E8E5E8D-82C9-8448-ADFC-31042ECD6F50}"/>
          </ac:spMkLst>
        </pc:spChg>
        <pc:picChg chg="del">
          <ac:chgData name="Ziyuan Zheng (Intern)" userId="S::ziyuan.zheng@un.org::4b0fa806-9545-46cc-a975-43ce5cc79dde" providerId="AD" clId="Web-{5F1F0674-EB90-33D6-0BD0-0A53BBE94EB6}" dt="2023-11-27T03:32:56.535" v="289"/>
          <ac:picMkLst>
            <pc:docMk/>
            <pc:sldMk cId="2237155410" sldId="4205"/>
            <ac:picMk id="8" creationId="{B524E7C2-80CF-6A96-96D2-4672FB0DCCA1}"/>
          </ac:picMkLst>
        </pc:picChg>
        <pc:picChg chg="del">
          <ac:chgData name="Ziyuan Zheng (Intern)" userId="S::ziyuan.zheng@un.org::4b0fa806-9545-46cc-a975-43ce5cc79dde" providerId="AD" clId="Web-{5F1F0674-EB90-33D6-0BD0-0A53BBE94EB6}" dt="2023-11-27T03:33:00.254" v="291"/>
          <ac:picMkLst>
            <pc:docMk/>
            <pc:sldMk cId="2237155410" sldId="4205"/>
            <ac:picMk id="10" creationId="{C94E3380-8017-1D8D-9A6C-DB9418E83553}"/>
          </ac:picMkLst>
        </pc:picChg>
        <pc:picChg chg="del">
          <ac:chgData name="Ziyuan Zheng (Intern)" userId="S::ziyuan.zheng@un.org::4b0fa806-9545-46cc-a975-43ce5cc79dde" providerId="AD" clId="Web-{5F1F0674-EB90-33D6-0BD0-0A53BBE94EB6}" dt="2023-11-27T03:32:58.785" v="290"/>
          <ac:picMkLst>
            <pc:docMk/>
            <pc:sldMk cId="2237155410" sldId="4205"/>
            <ac:picMk id="12" creationId="{862EE9C3-A0E9-FEC0-EFC8-66C8D3F55365}"/>
          </ac:picMkLst>
        </pc:picChg>
      </pc:sldChg>
      <pc:sldChg chg="addSp modSp add replId modNotes">
        <pc:chgData name="Ziyuan Zheng (Intern)" userId="S::ziyuan.zheng@un.org::4b0fa806-9545-46cc-a975-43ce5cc79dde" providerId="AD" clId="Web-{5F1F0674-EB90-33D6-0BD0-0A53BBE94EB6}" dt="2023-11-27T03:35:30.218" v="342"/>
        <pc:sldMkLst>
          <pc:docMk/>
          <pc:sldMk cId="3293867211" sldId="4206"/>
        </pc:sldMkLst>
        <pc:spChg chg="mod">
          <ac:chgData name="Ziyuan Zheng (Intern)" userId="S::ziyuan.zheng@un.org::4b0fa806-9545-46cc-a975-43ce5cc79dde" providerId="AD" clId="Web-{5F1F0674-EB90-33D6-0BD0-0A53BBE94EB6}" dt="2023-11-27T03:35:03.498" v="336" actId="20577"/>
          <ac:spMkLst>
            <pc:docMk/>
            <pc:sldMk cId="3293867211" sldId="4206"/>
            <ac:spMk id="16" creationId="{6E8E5E8D-82C9-8448-ADFC-31042ECD6F50}"/>
          </ac:spMkLst>
        </pc:spChg>
        <pc:picChg chg="add mod">
          <ac:chgData name="Ziyuan Zheng (Intern)" userId="S::ziyuan.zheng@un.org::4b0fa806-9545-46cc-a975-43ce5cc79dde" providerId="AD" clId="Web-{5F1F0674-EB90-33D6-0BD0-0A53BBE94EB6}" dt="2023-11-27T03:35:25.202" v="341" actId="1076"/>
          <ac:picMkLst>
            <pc:docMk/>
            <pc:sldMk cId="3293867211" sldId="4206"/>
            <ac:picMk id="7" creationId="{9F5A945F-1152-9C6F-ED97-539A547D17A7}"/>
          </ac:picMkLst>
        </pc:picChg>
      </pc:sldChg>
      <pc:sldChg chg="addSp delSp modSp add replId">
        <pc:chgData name="Ziyuan Zheng (Intern)" userId="S::ziyuan.zheng@un.org::4b0fa806-9545-46cc-a975-43ce5cc79dde" providerId="AD" clId="Web-{5F1F0674-EB90-33D6-0BD0-0A53BBE94EB6}" dt="2023-11-27T03:39:30.674" v="372"/>
        <pc:sldMkLst>
          <pc:docMk/>
          <pc:sldMk cId="3556309526" sldId="4207"/>
        </pc:sldMkLst>
        <pc:spChg chg="add del">
          <ac:chgData name="Ziyuan Zheng (Intern)" userId="S::ziyuan.zheng@un.org::4b0fa806-9545-46cc-a975-43ce5cc79dde" providerId="AD" clId="Web-{5F1F0674-EB90-33D6-0BD0-0A53BBE94EB6}" dt="2023-11-27T03:38:48.265" v="365"/>
          <ac:spMkLst>
            <pc:docMk/>
            <pc:sldMk cId="3556309526" sldId="4207"/>
            <ac:spMk id="2" creationId="{E7A76398-9DB7-1645-94ED-9E66ECB59E9C}"/>
          </ac:spMkLst>
        </pc:spChg>
        <pc:spChg chg="del mod">
          <ac:chgData name="Ziyuan Zheng (Intern)" userId="S::ziyuan.zheng@un.org::4b0fa806-9545-46cc-a975-43ce5cc79dde" providerId="AD" clId="Web-{5F1F0674-EB90-33D6-0BD0-0A53BBE94EB6}" dt="2023-11-27T03:38:59.140" v="367"/>
          <ac:spMkLst>
            <pc:docMk/>
            <pc:sldMk cId="3556309526" sldId="4207"/>
            <ac:spMk id="4" creationId="{142B1FBA-14D4-7042-9E70-16BF7ABC9D11}"/>
          </ac:spMkLst>
        </pc:spChg>
        <pc:spChg chg="add ord">
          <ac:chgData name="Ziyuan Zheng (Intern)" userId="S::ziyuan.zheng@un.org::4b0fa806-9545-46cc-a975-43ce5cc79dde" providerId="AD" clId="Web-{5F1F0674-EB90-33D6-0BD0-0A53BBE94EB6}" dt="2023-11-27T03:39:17.829" v="371"/>
          <ac:spMkLst>
            <pc:docMk/>
            <pc:sldMk cId="3556309526" sldId="4207"/>
            <ac:spMk id="7" creationId="{68E41519-063E-BE40-495F-7AC96BB40842}"/>
          </ac:spMkLst>
        </pc:spChg>
        <pc:spChg chg="add">
          <ac:chgData name="Ziyuan Zheng (Intern)" userId="S::ziyuan.zheng@un.org::4b0fa806-9545-46cc-a975-43ce5cc79dde" providerId="AD" clId="Web-{5F1F0674-EB90-33D6-0BD0-0A53BBE94EB6}" dt="2023-11-27T03:39:30.674" v="372"/>
          <ac:spMkLst>
            <pc:docMk/>
            <pc:sldMk cId="3556309526" sldId="4207"/>
            <ac:spMk id="9" creationId="{D5B7C39D-B0F8-D8B7-F6B4-7CB860BFAE87}"/>
          </ac:spMkLst>
        </pc:spChg>
        <pc:spChg chg="del mod">
          <ac:chgData name="Ziyuan Zheng (Intern)" userId="S::ziyuan.zheng@un.org::4b0fa806-9545-46cc-a975-43ce5cc79dde" providerId="AD" clId="Web-{5F1F0674-EB90-33D6-0BD0-0A53BBE94EB6}" dt="2023-11-27T03:38:37.826" v="363"/>
          <ac:spMkLst>
            <pc:docMk/>
            <pc:sldMk cId="3556309526" sldId="4207"/>
            <ac:spMk id="16" creationId="{6E8E5E8D-82C9-8448-ADFC-31042ECD6F50}"/>
          </ac:spMkLst>
        </pc:spChg>
      </pc:sldChg>
      <pc:sldChg chg="add replId">
        <pc:chgData name="Ziyuan Zheng (Intern)" userId="S::ziyuan.zheng@un.org::4b0fa806-9545-46cc-a975-43ce5cc79dde" providerId="AD" clId="Web-{5F1F0674-EB90-33D6-0BD0-0A53BBE94EB6}" dt="2023-11-27T03:39:34.268" v="373"/>
        <pc:sldMkLst>
          <pc:docMk/>
          <pc:sldMk cId="1905252003" sldId="4208"/>
        </pc:sldMkLst>
      </pc:sldChg>
    </pc:docChg>
  </pc:docChgLst>
  <pc:docChgLst>
    <pc:chgData name="Sanjay Srivastava" userId="S::srivastavas@un.org::7c2e899c-b4a0-4544-a79e-0d2658393db3" providerId="AD" clId="Web-{7BA87016-5F84-45C3-2CF4-4C79CF390881}"/>
    <pc:docChg chg="delSld">
      <pc:chgData name="Sanjay Srivastava" userId="S::srivastavas@un.org::7c2e899c-b4a0-4544-a79e-0d2658393db3" providerId="AD" clId="Web-{7BA87016-5F84-45C3-2CF4-4C79CF390881}" dt="2023-11-27T09:14:42.097" v="0"/>
      <pc:docMkLst>
        <pc:docMk/>
      </pc:docMkLst>
      <pc:sldChg chg="del">
        <pc:chgData name="Sanjay Srivastava" userId="S::srivastavas@un.org::7c2e899c-b4a0-4544-a79e-0d2658393db3" providerId="AD" clId="Web-{7BA87016-5F84-45C3-2CF4-4C79CF390881}" dt="2023-11-27T09:14:42.097" v="0"/>
        <pc:sldMkLst>
          <pc:docMk/>
          <pc:sldMk cId="67000666" sldId="4204"/>
        </pc:sldMkLst>
      </pc:sldChg>
    </pc:docChg>
  </pc:docChgLst>
  <pc:docChgLst>
    <pc:chgData name="Hyun Namkoong (Intern)" userId="S::hyun.namkoong@un.org::2c48caf8-95ce-47f8-ab9b-442f34da9761" providerId="AD" clId="Web-{2A4C69C1-AC0F-E971-A0B9-786B3B33EF65}"/>
    <pc:docChg chg="addSld delSld modSld sldOrd">
      <pc:chgData name="Hyun Namkoong (Intern)" userId="S::hyun.namkoong@un.org::2c48caf8-95ce-47f8-ab9b-442f34da9761" providerId="AD" clId="Web-{2A4C69C1-AC0F-E971-A0B9-786B3B33EF65}" dt="2023-11-27T05:18:12.952" v="1709" actId="1076"/>
      <pc:docMkLst>
        <pc:docMk/>
      </pc:docMkLst>
      <pc:sldChg chg="del">
        <pc:chgData name="Hyun Namkoong (Intern)" userId="S::hyun.namkoong@un.org::2c48caf8-95ce-47f8-ab9b-442f34da9761" providerId="AD" clId="Web-{2A4C69C1-AC0F-E971-A0B9-786B3B33EF65}" dt="2023-11-27T04:55:58.567" v="722"/>
        <pc:sldMkLst>
          <pc:docMk/>
          <pc:sldMk cId="3037283732" sldId="292"/>
        </pc:sldMkLst>
      </pc:sldChg>
      <pc:sldChg chg="del">
        <pc:chgData name="Hyun Namkoong (Intern)" userId="S::hyun.namkoong@un.org::2c48caf8-95ce-47f8-ab9b-442f34da9761" providerId="AD" clId="Web-{2A4C69C1-AC0F-E971-A0B9-786B3B33EF65}" dt="2023-11-27T04:50:49.542" v="681"/>
        <pc:sldMkLst>
          <pc:docMk/>
          <pc:sldMk cId="2253605913" sldId="296"/>
        </pc:sldMkLst>
      </pc:sldChg>
      <pc:sldChg chg="modSp del">
        <pc:chgData name="Hyun Namkoong (Intern)" userId="S::hyun.namkoong@un.org::2c48caf8-95ce-47f8-ab9b-442f34da9761" providerId="AD" clId="Web-{2A4C69C1-AC0F-E971-A0B9-786B3B33EF65}" dt="2023-11-27T04:33:32.292" v="421"/>
        <pc:sldMkLst>
          <pc:docMk/>
          <pc:sldMk cId="3856654713" sldId="315"/>
        </pc:sldMkLst>
        <pc:spChg chg="mod">
          <ac:chgData name="Hyun Namkoong (Intern)" userId="S::hyun.namkoong@un.org::2c48caf8-95ce-47f8-ab9b-442f34da9761" providerId="AD" clId="Web-{2A4C69C1-AC0F-E971-A0B9-786B3B33EF65}" dt="2023-11-27T04:32:49.228" v="420" actId="20577"/>
          <ac:spMkLst>
            <pc:docMk/>
            <pc:sldMk cId="3856654713" sldId="315"/>
            <ac:spMk id="11" creationId="{C8A919B7-BCE3-E899-0F6D-C8356B554FD1}"/>
          </ac:spMkLst>
        </pc:spChg>
      </pc:sldChg>
      <pc:sldChg chg="modSp del">
        <pc:chgData name="Hyun Namkoong (Intern)" userId="S::hyun.namkoong@un.org::2c48caf8-95ce-47f8-ab9b-442f34da9761" providerId="AD" clId="Web-{2A4C69C1-AC0F-E971-A0B9-786B3B33EF65}" dt="2023-11-27T05:06:02.570" v="1532"/>
        <pc:sldMkLst>
          <pc:docMk/>
          <pc:sldMk cId="4050744071" sldId="3352"/>
        </pc:sldMkLst>
        <pc:spChg chg="mod">
          <ac:chgData name="Hyun Namkoong (Intern)" userId="S::hyun.namkoong@un.org::2c48caf8-95ce-47f8-ab9b-442f34da9761" providerId="AD" clId="Web-{2A4C69C1-AC0F-E971-A0B9-786B3B33EF65}" dt="2023-11-27T05:00:51.529" v="1137" actId="1076"/>
          <ac:spMkLst>
            <pc:docMk/>
            <pc:sldMk cId="4050744071" sldId="3352"/>
            <ac:spMk id="38" creationId="{22CFE6EB-9BC6-7484-51C7-3978233236CF}"/>
          </ac:spMkLst>
        </pc:spChg>
      </pc:sldChg>
      <pc:sldChg chg="modSp del ord">
        <pc:chgData name="Hyun Namkoong (Intern)" userId="S::hyun.namkoong@un.org::2c48caf8-95ce-47f8-ab9b-442f34da9761" providerId="AD" clId="Web-{2A4C69C1-AC0F-E971-A0B9-786B3B33EF65}" dt="2023-11-27T04:11:39.689" v="175"/>
        <pc:sldMkLst>
          <pc:docMk/>
          <pc:sldMk cId="2255209492" sldId="3542"/>
        </pc:sldMkLst>
        <pc:spChg chg="mod">
          <ac:chgData name="Hyun Namkoong (Intern)" userId="S::hyun.namkoong@un.org::2c48caf8-95ce-47f8-ab9b-442f34da9761" providerId="AD" clId="Web-{2A4C69C1-AC0F-E971-A0B9-786B3B33EF65}" dt="2023-11-27T04:06:54.665" v="102" actId="14100"/>
          <ac:spMkLst>
            <pc:docMk/>
            <pc:sldMk cId="2255209492" sldId="3542"/>
            <ac:spMk id="5" creationId="{429D069A-5A46-D43A-A9C9-6C69A893B1D1}"/>
          </ac:spMkLst>
        </pc:spChg>
        <pc:spChg chg="mod">
          <ac:chgData name="Hyun Namkoong (Intern)" userId="S::hyun.namkoong@un.org::2c48caf8-95ce-47f8-ab9b-442f34da9761" providerId="AD" clId="Web-{2A4C69C1-AC0F-E971-A0B9-786B3B33EF65}" dt="2023-11-27T04:08:37.246" v="135"/>
          <ac:spMkLst>
            <pc:docMk/>
            <pc:sldMk cId="2255209492" sldId="3542"/>
            <ac:spMk id="6" creationId="{9001A304-E9A3-B941-0F6A-11D05A196445}"/>
          </ac:spMkLst>
        </pc:spChg>
        <pc:spChg chg="mod">
          <ac:chgData name="Hyun Namkoong (Intern)" userId="S::hyun.namkoong@un.org::2c48caf8-95ce-47f8-ab9b-442f34da9761" providerId="AD" clId="Web-{2A4C69C1-AC0F-E971-A0B9-786B3B33EF65}" dt="2023-11-27T04:08:37.261" v="136"/>
          <ac:spMkLst>
            <pc:docMk/>
            <pc:sldMk cId="2255209492" sldId="3542"/>
            <ac:spMk id="18" creationId="{2F2C4DA3-01DA-34B8-9411-D247ABE7DF81}"/>
          </ac:spMkLst>
        </pc:spChg>
        <pc:spChg chg="mod">
          <ac:chgData name="Hyun Namkoong (Intern)" userId="S::hyun.namkoong@un.org::2c48caf8-95ce-47f8-ab9b-442f34da9761" providerId="AD" clId="Web-{2A4C69C1-AC0F-E971-A0B9-786B3B33EF65}" dt="2023-11-27T04:08:37.293" v="137"/>
          <ac:spMkLst>
            <pc:docMk/>
            <pc:sldMk cId="2255209492" sldId="3542"/>
            <ac:spMk id="19" creationId="{25294437-02BA-0A3D-D6D8-8F747413280C}"/>
          </ac:spMkLst>
        </pc:spChg>
        <pc:spChg chg="mod">
          <ac:chgData name="Hyun Namkoong (Intern)" userId="S::hyun.namkoong@un.org::2c48caf8-95ce-47f8-ab9b-442f34da9761" providerId="AD" clId="Web-{2A4C69C1-AC0F-E971-A0B9-786B3B33EF65}" dt="2023-11-27T04:08:37.308" v="138"/>
          <ac:spMkLst>
            <pc:docMk/>
            <pc:sldMk cId="2255209492" sldId="3542"/>
            <ac:spMk id="20" creationId="{F53E1B7C-FE5B-0190-C2FC-599387F87F56}"/>
          </ac:spMkLst>
        </pc:spChg>
        <pc:spChg chg="mod">
          <ac:chgData name="Hyun Namkoong (Intern)" userId="S::hyun.namkoong@un.org::2c48caf8-95ce-47f8-ab9b-442f34da9761" providerId="AD" clId="Web-{2A4C69C1-AC0F-E971-A0B9-786B3B33EF65}" dt="2023-11-27T04:08:37.340" v="139"/>
          <ac:spMkLst>
            <pc:docMk/>
            <pc:sldMk cId="2255209492" sldId="3542"/>
            <ac:spMk id="21" creationId="{5A9B8A36-0635-3753-FDF4-5FD2EE251B35}"/>
          </ac:spMkLst>
        </pc:spChg>
        <pc:spChg chg="mod">
          <ac:chgData name="Hyun Namkoong (Intern)" userId="S::hyun.namkoong@un.org::2c48caf8-95ce-47f8-ab9b-442f34da9761" providerId="AD" clId="Web-{2A4C69C1-AC0F-E971-A0B9-786B3B33EF65}" dt="2023-11-27T04:08:37.371" v="140"/>
          <ac:spMkLst>
            <pc:docMk/>
            <pc:sldMk cId="2255209492" sldId="3542"/>
            <ac:spMk id="22" creationId="{F36A9C81-70E4-9078-4A5B-76AB869563B4}"/>
          </ac:spMkLst>
        </pc:spChg>
        <pc:spChg chg="mod">
          <ac:chgData name="Hyun Namkoong (Intern)" userId="S::hyun.namkoong@un.org::2c48caf8-95ce-47f8-ab9b-442f34da9761" providerId="AD" clId="Web-{2A4C69C1-AC0F-E971-A0B9-786B3B33EF65}" dt="2023-11-27T04:08:37.527" v="146"/>
          <ac:spMkLst>
            <pc:docMk/>
            <pc:sldMk cId="2255209492" sldId="3542"/>
            <ac:spMk id="23" creationId="{481ACCEA-D1C2-B540-3EF2-DF889CE8B649}"/>
          </ac:spMkLst>
        </pc:spChg>
        <pc:spChg chg="mod">
          <ac:chgData name="Hyun Namkoong (Intern)" userId="S::hyun.namkoong@un.org::2c48caf8-95ce-47f8-ab9b-442f34da9761" providerId="AD" clId="Web-{2A4C69C1-AC0F-E971-A0B9-786B3B33EF65}" dt="2023-11-27T04:08:37.558" v="147"/>
          <ac:spMkLst>
            <pc:docMk/>
            <pc:sldMk cId="2255209492" sldId="3542"/>
            <ac:spMk id="24" creationId="{008BAD02-760C-3500-D168-695D21C62A72}"/>
          </ac:spMkLst>
        </pc:spChg>
        <pc:spChg chg="mod">
          <ac:chgData name="Hyun Namkoong (Intern)" userId="S::hyun.namkoong@un.org::2c48caf8-95ce-47f8-ab9b-442f34da9761" providerId="AD" clId="Web-{2A4C69C1-AC0F-E971-A0B9-786B3B33EF65}" dt="2023-11-27T04:08:37.605" v="148"/>
          <ac:spMkLst>
            <pc:docMk/>
            <pc:sldMk cId="2255209492" sldId="3542"/>
            <ac:spMk id="25" creationId="{EA593D79-E79B-D326-050D-0CEA20E11FE3}"/>
          </ac:spMkLst>
        </pc:spChg>
        <pc:spChg chg="mod">
          <ac:chgData name="Hyun Namkoong (Intern)" userId="S::hyun.namkoong@un.org::2c48caf8-95ce-47f8-ab9b-442f34da9761" providerId="AD" clId="Web-{2A4C69C1-AC0F-E971-A0B9-786B3B33EF65}" dt="2023-11-27T04:08:37.402" v="141"/>
          <ac:spMkLst>
            <pc:docMk/>
            <pc:sldMk cId="2255209492" sldId="3542"/>
            <ac:spMk id="26" creationId="{A9FDC107-A1CD-3D58-6C9D-3F71AC6847EB}"/>
          </ac:spMkLst>
        </pc:spChg>
        <pc:spChg chg="mod">
          <ac:chgData name="Hyun Namkoong (Intern)" userId="S::hyun.namkoong@un.org::2c48caf8-95ce-47f8-ab9b-442f34da9761" providerId="AD" clId="Web-{2A4C69C1-AC0F-E971-A0B9-786B3B33EF65}" dt="2023-11-27T04:08:37.418" v="142"/>
          <ac:spMkLst>
            <pc:docMk/>
            <pc:sldMk cId="2255209492" sldId="3542"/>
            <ac:spMk id="27" creationId="{DD2A0455-27A6-A833-B074-06EE81DC334C}"/>
          </ac:spMkLst>
        </pc:spChg>
        <pc:spChg chg="mod">
          <ac:chgData name="Hyun Namkoong (Intern)" userId="S::hyun.namkoong@un.org::2c48caf8-95ce-47f8-ab9b-442f34da9761" providerId="AD" clId="Web-{2A4C69C1-AC0F-E971-A0B9-786B3B33EF65}" dt="2023-11-27T04:08:37.449" v="143"/>
          <ac:spMkLst>
            <pc:docMk/>
            <pc:sldMk cId="2255209492" sldId="3542"/>
            <ac:spMk id="28" creationId="{B1774897-105E-BA91-16A2-D2FDC0E52FAD}"/>
          </ac:spMkLst>
        </pc:spChg>
        <pc:spChg chg="mod">
          <ac:chgData name="Hyun Namkoong (Intern)" userId="S::hyun.namkoong@un.org::2c48caf8-95ce-47f8-ab9b-442f34da9761" providerId="AD" clId="Web-{2A4C69C1-AC0F-E971-A0B9-786B3B33EF65}" dt="2023-11-27T04:08:37.465" v="144"/>
          <ac:spMkLst>
            <pc:docMk/>
            <pc:sldMk cId="2255209492" sldId="3542"/>
            <ac:spMk id="29" creationId="{1976A927-D7D2-68EA-0E88-CC04C371B73D}"/>
          </ac:spMkLst>
        </pc:spChg>
        <pc:spChg chg="mod">
          <ac:chgData name="Hyun Namkoong (Intern)" userId="S::hyun.namkoong@un.org::2c48caf8-95ce-47f8-ab9b-442f34da9761" providerId="AD" clId="Web-{2A4C69C1-AC0F-E971-A0B9-786B3B33EF65}" dt="2023-11-27T04:08:37.496" v="145"/>
          <ac:spMkLst>
            <pc:docMk/>
            <pc:sldMk cId="2255209492" sldId="3542"/>
            <ac:spMk id="31" creationId="{48D37CB8-C255-F8E7-646D-DC7F86E23A64}"/>
          </ac:spMkLst>
        </pc:spChg>
      </pc:sldChg>
      <pc:sldChg chg="del ord">
        <pc:chgData name="Hyun Namkoong (Intern)" userId="S::hyun.namkoong@un.org::2c48caf8-95ce-47f8-ab9b-442f34da9761" providerId="AD" clId="Web-{2A4C69C1-AC0F-E971-A0B9-786B3B33EF65}" dt="2023-11-27T05:17:48.888" v="1702"/>
        <pc:sldMkLst>
          <pc:docMk/>
          <pc:sldMk cId="3243106907" sldId="3626"/>
        </pc:sldMkLst>
      </pc:sldChg>
      <pc:sldChg chg="del">
        <pc:chgData name="Hyun Namkoong (Intern)" userId="S::hyun.namkoong@un.org::2c48caf8-95ce-47f8-ab9b-442f34da9761" providerId="AD" clId="Web-{2A4C69C1-AC0F-E971-A0B9-786B3B33EF65}" dt="2023-11-27T04:37:22.814" v="467"/>
        <pc:sldMkLst>
          <pc:docMk/>
          <pc:sldMk cId="2084427521" sldId="3657"/>
        </pc:sldMkLst>
      </pc:sldChg>
      <pc:sldChg chg="del">
        <pc:chgData name="Hyun Namkoong (Intern)" userId="S::hyun.namkoong@un.org::2c48caf8-95ce-47f8-ab9b-442f34da9761" providerId="AD" clId="Web-{2A4C69C1-AC0F-E971-A0B9-786B3B33EF65}" dt="2023-11-27T04:48:33.710" v="633"/>
        <pc:sldMkLst>
          <pc:docMk/>
          <pc:sldMk cId="1572464417" sldId="3986"/>
        </pc:sldMkLst>
      </pc:sldChg>
      <pc:sldChg chg="del">
        <pc:chgData name="Hyun Namkoong (Intern)" userId="S::hyun.namkoong@un.org::2c48caf8-95ce-47f8-ab9b-442f34da9761" providerId="AD" clId="Web-{2A4C69C1-AC0F-E971-A0B9-786B3B33EF65}" dt="2023-11-27T04:59:40.980" v="1125"/>
        <pc:sldMkLst>
          <pc:docMk/>
          <pc:sldMk cId="4202834183" sldId="4202"/>
        </pc:sldMkLst>
      </pc:sldChg>
      <pc:sldChg chg="addSp delSp modSp add ord replId">
        <pc:chgData name="Hyun Namkoong (Intern)" userId="S::hyun.namkoong@un.org::2c48caf8-95ce-47f8-ab9b-442f34da9761" providerId="AD" clId="Web-{2A4C69C1-AC0F-E971-A0B9-786B3B33EF65}" dt="2023-11-27T04:34:14.043" v="427"/>
        <pc:sldMkLst>
          <pc:docMk/>
          <pc:sldMk cId="3434158020" sldId="4209"/>
        </pc:sldMkLst>
        <pc:spChg chg="mod">
          <ac:chgData name="Hyun Namkoong (Intern)" userId="S::hyun.namkoong@un.org::2c48caf8-95ce-47f8-ab9b-442f34da9761" providerId="AD" clId="Web-{2A4C69C1-AC0F-E971-A0B9-786B3B33EF65}" dt="2023-11-27T04:11:22.438" v="155"/>
          <ac:spMkLst>
            <pc:docMk/>
            <pc:sldMk cId="3434158020" sldId="4209"/>
            <ac:spMk id="2" creationId="{E7A76398-9DB7-1645-94ED-9E66ECB59E9C}"/>
          </ac:spMkLst>
        </pc:spChg>
        <pc:spChg chg="mod">
          <ac:chgData name="Hyun Namkoong (Intern)" userId="S::hyun.namkoong@un.org::2c48caf8-95ce-47f8-ab9b-442f34da9761" providerId="AD" clId="Web-{2A4C69C1-AC0F-E971-A0B9-786B3B33EF65}" dt="2023-11-27T04:11:22.454" v="156"/>
          <ac:spMkLst>
            <pc:docMk/>
            <pc:sldMk cId="3434158020" sldId="4209"/>
            <ac:spMk id="4" creationId="{142B1FBA-14D4-7042-9E70-16BF7ABC9D11}"/>
          </ac:spMkLst>
        </pc:spChg>
        <pc:spChg chg="add mod">
          <ac:chgData name="Hyun Namkoong (Intern)" userId="S::hyun.namkoong@un.org::2c48caf8-95ce-47f8-ab9b-442f34da9761" providerId="AD" clId="Web-{2A4C69C1-AC0F-E971-A0B9-786B3B33EF65}" dt="2023-11-27T04:11:22.548" v="159"/>
          <ac:spMkLst>
            <pc:docMk/>
            <pc:sldMk cId="3434158020" sldId="4209"/>
            <ac:spMk id="5" creationId="{4CFF8113-A2C5-5092-BAA1-95079BD318B8}"/>
          </ac:spMkLst>
        </pc:spChg>
        <pc:spChg chg="mod">
          <ac:chgData name="Hyun Namkoong (Intern)" userId="S::hyun.namkoong@un.org::2c48caf8-95ce-47f8-ab9b-442f34da9761" providerId="AD" clId="Web-{2A4C69C1-AC0F-E971-A0B9-786B3B33EF65}" dt="2023-11-27T04:11:22.501" v="157"/>
          <ac:spMkLst>
            <pc:docMk/>
            <pc:sldMk cId="3434158020" sldId="4209"/>
            <ac:spMk id="6" creationId="{2E4D12E8-D7C4-D142-9E28-451C5C5A232F}"/>
          </ac:spMkLst>
        </pc:spChg>
        <pc:spChg chg="add mod">
          <ac:chgData name="Hyun Namkoong (Intern)" userId="S::hyun.namkoong@un.org::2c48caf8-95ce-47f8-ab9b-442f34da9761" providerId="AD" clId="Web-{2A4C69C1-AC0F-E971-A0B9-786B3B33EF65}" dt="2023-11-27T04:11:22.563" v="160"/>
          <ac:spMkLst>
            <pc:docMk/>
            <pc:sldMk cId="3434158020" sldId="4209"/>
            <ac:spMk id="12" creationId="{EDFC1736-A0F0-776B-DB60-9FACD89A19C1}"/>
          </ac:spMkLst>
        </pc:spChg>
        <pc:spChg chg="add mod">
          <ac:chgData name="Hyun Namkoong (Intern)" userId="S::hyun.namkoong@un.org::2c48caf8-95ce-47f8-ab9b-442f34da9761" providerId="AD" clId="Web-{2A4C69C1-AC0F-E971-A0B9-786B3B33EF65}" dt="2023-11-27T04:13:11.567" v="215" actId="1076"/>
          <ac:spMkLst>
            <pc:docMk/>
            <pc:sldMk cId="3434158020" sldId="4209"/>
            <ac:spMk id="14" creationId="{B6FA6FAC-2AC0-2956-BD9F-49155ED95C2F}"/>
          </ac:spMkLst>
        </pc:spChg>
        <pc:spChg chg="mod">
          <ac:chgData name="Hyun Namkoong (Intern)" userId="S::hyun.namkoong@un.org::2c48caf8-95ce-47f8-ab9b-442f34da9761" providerId="AD" clId="Web-{2A4C69C1-AC0F-E971-A0B9-786B3B33EF65}" dt="2023-11-27T04:11:30.673" v="174" actId="20577"/>
          <ac:spMkLst>
            <pc:docMk/>
            <pc:sldMk cId="3434158020" sldId="4209"/>
            <ac:spMk id="16" creationId="{6E8E5E8D-82C9-8448-ADFC-31042ECD6F50}"/>
          </ac:spMkLst>
        </pc:spChg>
        <pc:spChg chg="add mod">
          <ac:chgData name="Hyun Namkoong (Intern)" userId="S::hyun.namkoong@un.org::2c48caf8-95ce-47f8-ab9b-442f34da9761" providerId="AD" clId="Web-{2A4C69C1-AC0F-E971-A0B9-786B3B33EF65}" dt="2023-11-27T04:13:07.145" v="208" actId="1076"/>
          <ac:spMkLst>
            <pc:docMk/>
            <pc:sldMk cId="3434158020" sldId="4209"/>
            <ac:spMk id="19" creationId="{F9B0B038-A3E6-B2A3-3096-9128D0F77A1B}"/>
          </ac:spMkLst>
        </pc:spChg>
        <pc:spChg chg="del mod">
          <ac:chgData name="Hyun Namkoong (Intern)" userId="S::hyun.namkoong@un.org::2c48caf8-95ce-47f8-ab9b-442f34da9761" providerId="AD" clId="Web-{2A4C69C1-AC0F-E971-A0B9-786B3B33EF65}" dt="2023-11-27T03:43:20.231" v="4"/>
          <ac:spMkLst>
            <pc:docMk/>
            <pc:sldMk cId="3434158020" sldId="4209"/>
            <ac:spMk id="27" creationId="{317974AA-8358-CA82-70D9-F509F194DF3B}"/>
          </ac:spMkLst>
        </pc:spChg>
        <pc:spChg chg="add mod">
          <ac:chgData name="Hyun Namkoong (Intern)" userId="S::hyun.namkoong@un.org::2c48caf8-95ce-47f8-ab9b-442f34da9761" providerId="AD" clId="Web-{2A4C69C1-AC0F-E971-A0B9-786B3B33EF65}" dt="2023-11-27T04:13:44.083" v="220" actId="1076"/>
          <ac:spMkLst>
            <pc:docMk/>
            <pc:sldMk cId="3434158020" sldId="4209"/>
            <ac:spMk id="28" creationId="{D80A346D-E4C2-970F-8F22-767986F587BC}"/>
          </ac:spMkLst>
        </pc:spChg>
        <pc:spChg chg="add mod">
          <ac:chgData name="Hyun Namkoong (Intern)" userId="S::hyun.namkoong@un.org::2c48caf8-95ce-47f8-ab9b-442f34da9761" providerId="AD" clId="Web-{2A4C69C1-AC0F-E971-A0B9-786B3B33EF65}" dt="2023-11-27T04:13:07.192" v="210" actId="1076"/>
          <ac:spMkLst>
            <pc:docMk/>
            <pc:sldMk cId="3434158020" sldId="4209"/>
            <ac:spMk id="30" creationId="{8E51A4F2-A33A-480C-2356-28D585A6F05A}"/>
          </ac:spMkLst>
        </pc:spChg>
        <pc:spChg chg="add mod">
          <ac:chgData name="Hyun Namkoong (Intern)" userId="S::hyun.namkoong@un.org::2c48caf8-95ce-47f8-ab9b-442f34da9761" providerId="AD" clId="Web-{2A4C69C1-AC0F-E971-A0B9-786B3B33EF65}" dt="2023-11-27T04:13:07.207" v="211" actId="1076"/>
          <ac:spMkLst>
            <pc:docMk/>
            <pc:sldMk cId="3434158020" sldId="4209"/>
            <ac:spMk id="32" creationId="{76AF8F8D-EA51-474D-FD27-C50746526E33}"/>
          </ac:spMkLst>
        </pc:spChg>
        <pc:spChg chg="add mod">
          <ac:chgData name="Hyun Namkoong (Intern)" userId="S::hyun.namkoong@un.org::2c48caf8-95ce-47f8-ab9b-442f34da9761" providerId="AD" clId="Web-{2A4C69C1-AC0F-E971-A0B9-786B3B33EF65}" dt="2023-11-27T04:13:52.255" v="223" actId="1076"/>
          <ac:spMkLst>
            <pc:docMk/>
            <pc:sldMk cId="3434158020" sldId="4209"/>
            <ac:spMk id="34" creationId="{D1A9B9B5-40AE-37C6-3AB5-BE35EE0E6865}"/>
          </ac:spMkLst>
        </pc:spChg>
        <pc:spChg chg="add mod">
          <ac:chgData name="Hyun Namkoong (Intern)" userId="S::hyun.namkoong@un.org::2c48caf8-95ce-47f8-ab9b-442f34da9761" providerId="AD" clId="Web-{2A4C69C1-AC0F-E971-A0B9-786B3B33EF65}" dt="2023-11-27T04:13:48.662" v="222" actId="1076"/>
          <ac:spMkLst>
            <pc:docMk/>
            <pc:sldMk cId="3434158020" sldId="4209"/>
            <ac:spMk id="36" creationId="{4F829710-49C2-4557-722B-8BA3CE1AF1A4}"/>
          </ac:spMkLst>
        </pc:spChg>
        <pc:spChg chg="add mod">
          <ac:chgData name="Hyun Namkoong (Intern)" userId="S::hyun.namkoong@un.org::2c48caf8-95ce-47f8-ab9b-442f34da9761" providerId="AD" clId="Web-{2A4C69C1-AC0F-E971-A0B9-786B3B33EF65}" dt="2023-11-27T04:14:01.412" v="224" actId="1076"/>
          <ac:spMkLst>
            <pc:docMk/>
            <pc:sldMk cId="3434158020" sldId="4209"/>
            <ac:spMk id="38" creationId="{F2DED190-2C1A-C9C0-BAD8-5A5C8DB30D21}"/>
          </ac:spMkLst>
        </pc:spChg>
        <pc:spChg chg="add mod">
          <ac:chgData name="Hyun Namkoong (Intern)" userId="S::hyun.namkoong@un.org::2c48caf8-95ce-47f8-ab9b-442f34da9761" providerId="AD" clId="Web-{2A4C69C1-AC0F-E971-A0B9-786B3B33EF65}" dt="2023-11-27T04:12:42.441" v="196" actId="14100"/>
          <ac:spMkLst>
            <pc:docMk/>
            <pc:sldMk cId="3434158020" sldId="4209"/>
            <ac:spMk id="40" creationId="{F041DF86-2CC8-F0B3-4243-044DAB0D718C}"/>
          </ac:spMkLst>
        </pc:spChg>
        <pc:spChg chg="add mod">
          <ac:chgData name="Hyun Namkoong (Intern)" userId="S::hyun.namkoong@un.org::2c48caf8-95ce-47f8-ab9b-442f34da9761" providerId="AD" clId="Web-{2A4C69C1-AC0F-E971-A0B9-786B3B33EF65}" dt="2023-11-27T04:13:26.208" v="217" actId="1076"/>
          <ac:spMkLst>
            <pc:docMk/>
            <pc:sldMk cId="3434158020" sldId="4209"/>
            <ac:spMk id="42" creationId="{3BE10B29-9662-AFDC-D7A2-5B1754D272A0}"/>
          </ac:spMkLst>
        </pc:spChg>
        <pc:spChg chg="add mod">
          <ac:chgData name="Hyun Namkoong (Intern)" userId="S::hyun.namkoong@un.org::2c48caf8-95ce-47f8-ab9b-442f34da9761" providerId="AD" clId="Web-{2A4C69C1-AC0F-E971-A0B9-786B3B33EF65}" dt="2023-11-27T04:13:33.614" v="218" actId="1076"/>
          <ac:spMkLst>
            <pc:docMk/>
            <pc:sldMk cId="3434158020" sldId="4209"/>
            <ac:spMk id="44" creationId="{1BAA13F6-BA44-E0D6-8DED-95514FCF039B}"/>
          </ac:spMkLst>
        </pc:spChg>
        <pc:spChg chg="add mod">
          <ac:chgData name="Hyun Namkoong (Intern)" userId="S::hyun.namkoong@un.org::2c48caf8-95ce-47f8-ab9b-442f34da9761" providerId="AD" clId="Web-{2A4C69C1-AC0F-E971-A0B9-786B3B33EF65}" dt="2023-11-27T04:13:37.911" v="219" actId="1076"/>
          <ac:spMkLst>
            <pc:docMk/>
            <pc:sldMk cId="3434158020" sldId="4209"/>
            <ac:spMk id="46" creationId="{AF62DA7A-7E31-A667-45FA-859D86106E26}"/>
          </ac:spMkLst>
        </pc:spChg>
        <pc:spChg chg="add del">
          <ac:chgData name="Hyun Namkoong (Intern)" userId="S::hyun.namkoong@un.org::2c48caf8-95ce-47f8-ab9b-442f34da9761" providerId="AD" clId="Web-{2A4C69C1-AC0F-E971-A0B9-786B3B33EF65}" dt="2023-11-27T04:14:37.929" v="226"/>
          <ac:spMkLst>
            <pc:docMk/>
            <pc:sldMk cId="3434158020" sldId="4209"/>
            <ac:spMk id="47" creationId="{2A81C56E-58E7-F9AA-2D16-DA03E7B0250F}"/>
          </ac:spMkLst>
        </pc:spChg>
        <pc:grpChg chg="del">
          <ac:chgData name="Hyun Namkoong (Intern)" userId="S::hyun.namkoong@un.org::2c48caf8-95ce-47f8-ab9b-442f34da9761" providerId="AD" clId="Web-{2A4C69C1-AC0F-E971-A0B9-786B3B33EF65}" dt="2023-11-27T03:43:16.934" v="2"/>
          <ac:grpSpMkLst>
            <pc:docMk/>
            <pc:sldMk cId="3434158020" sldId="4209"/>
            <ac:grpSpMk id="25" creationId="{5C80FAB0-6E73-32AB-9876-732C91B71881}"/>
          </ac:grpSpMkLst>
        </pc:grpChg>
        <pc:picChg chg="add mod">
          <ac:chgData name="Hyun Namkoong (Intern)" userId="S::hyun.namkoong@un.org::2c48caf8-95ce-47f8-ab9b-442f34da9761" providerId="AD" clId="Web-{2A4C69C1-AC0F-E971-A0B9-786B3B33EF65}" dt="2023-11-27T03:44:24.811" v="19" actId="14100"/>
          <ac:picMkLst>
            <pc:docMk/>
            <pc:sldMk cId="3434158020" sldId="4209"/>
            <ac:picMk id="8" creationId="{C9548556-A2B0-3A70-E9F0-20210E7C9D8B}"/>
          </ac:picMkLst>
        </pc:picChg>
        <pc:picChg chg="add mod">
          <ac:chgData name="Hyun Namkoong (Intern)" userId="S::hyun.namkoong@un.org::2c48caf8-95ce-47f8-ab9b-442f34da9761" providerId="AD" clId="Web-{2A4C69C1-AC0F-E971-A0B9-786B3B33EF65}" dt="2023-11-27T03:44:43.890" v="25" actId="1076"/>
          <ac:picMkLst>
            <pc:docMk/>
            <pc:sldMk cId="3434158020" sldId="4209"/>
            <ac:picMk id="10" creationId="{FAE03104-7D94-722F-419C-F880E3C24903}"/>
          </ac:picMkLst>
        </pc:picChg>
        <pc:picChg chg="add del">
          <ac:chgData name="Hyun Namkoong (Intern)" userId="S::hyun.namkoong@un.org::2c48caf8-95ce-47f8-ab9b-442f34da9761" providerId="AD" clId="Web-{2A4C69C1-AC0F-E971-A0B9-786B3B33EF65}" dt="2023-11-27T04:34:14.043" v="427"/>
          <ac:picMkLst>
            <pc:docMk/>
            <pc:sldMk cId="3434158020" sldId="4209"/>
            <ac:picMk id="15" creationId="{246BDBC1-EC07-8145-A516-F50267053D62}"/>
          </ac:picMkLst>
        </pc:picChg>
        <pc:picChg chg="del">
          <ac:chgData name="Hyun Namkoong (Intern)" userId="S::hyun.namkoong@un.org::2c48caf8-95ce-47f8-ab9b-442f34da9761" providerId="AD" clId="Web-{2A4C69C1-AC0F-E971-A0B9-786B3B33EF65}" dt="2023-11-27T03:43:16.699" v="1"/>
          <ac:picMkLst>
            <pc:docMk/>
            <pc:sldMk cId="3434158020" sldId="4209"/>
            <ac:picMk id="17" creationId="{E8B9CF9B-0A64-5937-B5F6-880B03A053A2}"/>
          </ac:picMkLst>
        </pc:picChg>
      </pc:sldChg>
      <pc:sldChg chg="addSp delSp modSp add replId">
        <pc:chgData name="Hyun Namkoong (Intern)" userId="S::hyun.namkoong@un.org::2c48caf8-95ce-47f8-ab9b-442f34da9761" providerId="AD" clId="Web-{2A4C69C1-AC0F-E971-A0B9-786B3B33EF65}" dt="2023-11-27T04:34:24.277" v="430"/>
        <pc:sldMkLst>
          <pc:docMk/>
          <pc:sldMk cId="187741479" sldId="4211"/>
        </pc:sldMkLst>
        <pc:spChg chg="del">
          <ac:chgData name="Hyun Namkoong (Intern)" userId="S::hyun.namkoong@un.org::2c48caf8-95ce-47f8-ab9b-442f34da9761" providerId="AD" clId="Web-{2A4C69C1-AC0F-E971-A0B9-786B3B33EF65}" dt="2023-11-27T04:15:24.196" v="239"/>
          <ac:spMkLst>
            <pc:docMk/>
            <pc:sldMk cId="187741479" sldId="4211"/>
            <ac:spMk id="5" creationId="{4CFF8113-A2C5-5092-BAA1-95079BD318B8}"/>
          </ac:spMkLst>
        </pc:spChg>
        <pc:spChg chg="add mod">
          <ac:chgData name="Hyun Namkoong (Intern)" userId="S::hyun.namkoong@un.org::2c48caf8-95ce-47f8-ab9b-442f34da9761" providerId="AD" clId="Web-{2A4C69C1-AC0F-E971-A0B9-786B3B33EF65}" dt="2023-11-27T04:16:33.167" v="301"/>
          <ac:spMkLst>
            <pc:docMk/>
            <pc:sldMk cId="187741479" sldId="4211"/>
            <ac:spMk id="9" creationId="{422AD8E6-C88F-B4E2-3D7A-F37932A493A1}"/>
          </ac:spMkLst>
        </pc:spChg>
        <pc:spChg chg="del mod">
          <ac:chgData name="Hyun Namkoong (Intern)" userId="S::hyun.namkoong@un.org::2c48caf8-95ce-47f8-ab9b-442f34da9761" providerId="AD" clId="Web-{2A4C69C1-AC0F-E971-A0B9-786B3B33EF65}" dt="2023-11-27T04:15:34.446" v="250"/>
          <ac:spMkLst>
            <pc:docMk/>
            <pc:sldMk cId="187741479" sldId="4211"/>
            <ac:spMk id="12" creationId="{EDFC1736-A0F0-776B-DB60-9FACD89A19C1}"/>
          </ac:spMkLst>
        </pc:spChg>
        <pc:spChg chg="add mod">
          <ac:chgData name="Hyun Namkoong (Intern)" userId="S::hyun.namkoong@un.org::2c48caf8-95ce-47f8-ab9b-442f34da9761" providerId="AD" clId="Web-{2A4C69C1-AC0F-E971-A0B9-786B3B33EF65}" dt="2023-11-27T04:16:33.182" v="302"/>
          <ac:spMkLst>
            <pc:docMk/>
            <pc:sldMk cId="187741479" sldId="4211"/>
            <ac:spMk id="13" creationId="{468B5D7F-2E98-C7D7-9C9E-DBCAAD0A77B1}"/>
          </ac:spMkLst>
        </pc:spChg>
        <pc:spChg chg="del">
          <ac:chgData name="Hyun Namkoong (Intern)" userId="S::hyun.namkoong@un.org::2c48caf8-95ce-47f8-ab9b-442f34da9761" providerId="AD" clId="Web-{2A4C69C1-AC0F-E971-A0B9-786B3B33EF65}" dt="2023-11-27T04:14:52.382" v="234"/>
          <ac:spMkLst>
            <pc:docMk/>
            <pc:sldMk cId="187741479" sldId="4211"/>
            <ac:spMk id="14" creationId="{B6FA6FAC-2AC0-2956-BD9F-49155ED95C2F}"/>
          </ac:spMkLst>
        </pc:spChg>
        <pc:spChg chg="mod">
          <ac:chgData name="Hyun Namkoong (Intern)" userId="S::hyun.namkoong@un.org::2c48caf8-95ce-47f8-ab9b-442f34da9761" providerId="AD" clId="Web-{2A4C69C1-AC0F-E971-A0B9-786B3B33EF65}" dt="2023-11-27T04:15:50.478" v="254" actId="20577"/>
          <ac:spMkLst>
            <pc:docMk/>
            <pc:sldMk cId="187741479" sldId="4211"/>
            <ac:spMk id="16" creationId="{6E8E5E8D-82C9-8448-ADFC-31042ECD6F50}"/>
          </ac:spMkLst>
        </pc:spChg>
        <pc:spChg chg="del">
          <ac:chgData name="Hyun Namkoong (Intern)" userId="S::hyun.namkoong@un.org::2c48caf8-95ce-47f8-ab9b-442f34da9761" providerId="AD" clId="Web-{2A4C69C1-AC0F-E971-A0B9-786B3B33EF65}" dt="2023-11-27T04:14:52.382" v="233"/>
          <ac:spMkLst>
            <pc:docMk/>
            <pc:sldMk cId="187741479" sldId="4211"/>
            <ac:spMk id="19" creationId="{F9B0B038-A3E6-B2A3-3096-9128D0F77A1B}"/>
          </ac:spMkLst>
        </pc:spChg>
        <pc:spChg chg="del">
          <ac:chgData name="Hyun Namkoong (Intern)" userId="S::hyun.namkoong@un.org::2c48caf8-95ce-47f8-ab9b-442f34da9761" providerId="AD" clId="Web-{2A4C69C1-AC0F-E971-A0B9-786B3B33EF65}" dt="2023-11-27T04:14:52.382" v="232"/>
          <ac:spMkLst>
            <pc:docMk/>
            <pc:sldMk cId="187741479" sldId="4211"/>
            <ac:spMk id="28" creationId="{D80A346D-E4C2-970F-8F22-767986F587BC}"/>
          </ac:spMkLst>
        </pc:spChg>
        <pc:spChg chg="add mod">
          <ac:chgData name="Hyun Namkoong (Intern)" userId="S::hyun.namkoong@un.org::2c48caf8-95ce-47f8-ab9b-442f34da9761" providerId="AD" clId="Web-{2A4C69C1-AC0F-E971-A0B9-786B3B33EF65}" dt="2023-11-27T04:17:11.152" v="320" actId="14100"/>
          <ac:spMkLst>
            <pc:docMk/>
            <pc:sldMk cId="187741479" sldId="4211"/>
            <ac:spMk id="29" creationId="{6730AD4A-194A-E72A-ED74-CACCD21EFF4F}"/>
          </ac:spMkLst>
        </pc:spChg>
        <pc:spChg chg="del mod">
          <ac:chgData name="Hyun Namkoong (Intern)" userId="S::hyun.namkoong@un.org::2c48caf8-95ce-47f8-ab9b-442f34da9761" providerId="AD" clId="Web-{2A4C69C1-AC0F-E971-A0B9-786B3B33EF65}" dt="2023-11-27T04:15:27.071" v="243"/>
          <ac:spMkLst>
            <pc:docMk/>
            <pc:sldMk cId="187741479" sldId="4211"/>
            <ac:spMk id="30" creationId="{8E51A4F2-A33A-480C-2356-28D585A6F05A}"/>
          </ac:spMkLst>
        </pc:spChg>
        <pc:spChg chg="del">
          <ac:chgData name="Hyun Namkoong (Intern)" userId="S::hyun.namkoong@un.org::2c48caf8-95ce-47f8-ab9b-442f34da9761" providerId="AD" clId="Web-{2A4C69C1-AC0F-E971-A0B9-786B3B33EF65}" dt="2023-11-27T04:14:52.382" v="231"/>
          <ac:spMkLst>
            <pc:docMk/>
            <pc:sldMk cId="187741479" sldId="4211"/>
            <ac:spMk id="32" creationId="{76AF8F8D-EA51-474D-FD27-C50746526E33}"/>
          </ac:spMkLst>
        </pc:spChg>
        <pc:spChg chg="mod">
          <ac:chgData name="Hyun Namkoong (Intern)" userId="S::hyun.namkoong@un.org::2c48caf8-95ce-47f8-ab9b-442f34da9761" providerId="AD" clId="Web-{2A4C69C1-AC0F-E971-A0B9-786B3B33EF65}" dt="2023-11-27T04:16:33.229" v="304"/>
          <ac:spMkLst>
            <pc:docMk/>
            <pc:sldMk cId="187741479" sldId="4211"/>
            <ac:spMk id="33" creationId="{84E2B2A0-7A3D-24E8-F588-E8AAD57EAC42}"/>
          </ac:spMkLst>
        </pc:spChg>
        <pc:spChg chg="del">
          <ac:chgData name="Hyun Namkoong (Intern)" userId="S::hyun.namkoong@un.org::2c48caf8-95ce-47f8-ab9b-442f34da9761" providerId="AD" clId="Web-{2A4C69C1-AC0F-E971-A0B9-786B3B33EF65}" dt="2023-11-27T04:14:52.382" v="230"/>
          <ac:spMkLst>
            <pc:docMk/>
            <pc:sldMk cId="187741479" sldId="4211"/>
            <ac:spMk id="34" creationId="{D1A9B9B5-40AE-37C6-3AB5-BE35EE0E6865}"/>
          </ac:spMkLst>
        </pc:spChg>
        <pc:spChg chg="mod">
          <ac:chgData name="Hyun Namkoong (Intern)" userId="S::hyun.namkoong@un.org::2c48caf8-95ce-47f8-ab9b-442f34da9761" providerId="AD" clId="Web-{2A4C69C1-AC0F-E971-A0B9-786B3B33EF65}" dt="2023-11-27T04:16:33.260" v="305"/>
          <ac:spMkLst>
            <pc:docMk/>
            <pc:sldMk cId="187741479" sldId="4211"/>
            <ac:spMk id="35" creationId="{315C0555-342A-3A89-E3BF-7C0E6E20FB0C}"/>
          </ac:spMkLst>
        </pc:spChg>
        <pc:spChg chg="del">
          <ac:chgData name="Hyun Namkoong (Intern)" userId="S::hyun.namkoong@un.org::2c48caf8-95ce-47f8-ab9b-442f34da9761" providerId="AD" clId="Web-{2A4C69C1-AC0F-E971-A0B9-786B3B33EF65}" dt="2023-11-27T04:14:52.382" v="229"/>
          <ac:spMkLst>
            <pc:docMk/>
            <pc:sldMk cId="187741479" sldId="4211"/>
            <ac:spMk id="36" creationId="{4F829710-49C2-4557-722B-8BA3CE1AF1A4}"/>
          </ac:spMkLst>
        </pc:spChg>
        <pc:spChg chg="del">
          <ac:chgData name="Hyun Namkoong (Intern)" userId="S::hyun.namkoong@un.org::2c48caf8-95ce-47f8-ab9b-442f34da9761" providerId="AD" clId="Web-{2A4C69C1-AC0F-E971-A0B9-786B3B33EF65}" dt="2023-11-27T04:15:26.290" v="241"/>
          <ac:spMkLst>
            <pc:docMk/>
            <pc:sldMk cId="187741479" sldId="4211"/>
            <ac:spMk id="38" creationId="{F2DED190-2C1A-C9C0-BAD8-5A5C8DB30D21}"/>
          </ac:spMkLst>
        </pc:spChg>
        <pc:spChg chg="del">
          <ac:chgData name="Hyun Namkoong (Intern)" userId="S::hyun.namkoong@un.org::2c48caf8-95ce-47f8-ab9b-442f34da9761" providerId="AD" clId="Web-{2A4C69C1-AC0F-E971-A0B9-786B3B33EF65}" dt="2023-11-27T04:15:21.711" v="237"/>
          <ac:spMkLst>
            <pc:docMk/>
            <pc:sldMk cId="187741479" sldId="4211"/>
            <ac:spMk id="40" creationId="{F041DF86-2CC8-F0B3-4243-044DAB0D718C}"/>
          </ac:spMkLst>
        </pc:spChg>
        <pc:spChg chg="add mod">
          <ac:chgData name="Hyun Namkoong (Intern)" userId="S::hyun.namkoong@un.org::2c48caf8-95ce-47f8-ab9b-442f34da9761" providerId="AD" clId="Web-{2A4C69C1-AC0F-E971-A0B9-786B3B33EF65}" dt="2023-11-27T04:17:18.731" v="323" actId="1076"/>
          <ac:spMkLst>
            <pc:docMk/>
            <pc:sldMk cId="187741479" sldId="4211"/>
            <ac:spMk id="41" creationId="{77A0F63D-3DC7-F936-25DC-6C9848B14426}"/>
          </ac:spMkLst>
        </pc:spChg>
        <pc:spChg chg="del">
          <ac:chgData name="Hyun Namkoong (Intern)" userId="S::hyun.namkoong@un.org::2c48caf8-95ce-47f8-ab9b-442f34da9761" providerId="AD" clId="Web-{2A4C69C1-AC0F-E971-A0B9-786B3B33EF65}" dt="2023-11-27T04:15:22.243" v="238"/>
          <ac:spMkLst>
            <pc:docMk/>
            <pc:sldMk cId="187741479" sldId="4211"/>
            <ac:spMk id="42" creationId="{3BE10B29-9662-AFDC-D7A2-5B1754D272A0}"/>
          </ac:spMkLst>
        </pc:spChg>
        <pc:spChg chg="del">
          <ac:chgData name="Hyun Namkoong (Intern)" userId="S::hyun.namkoong@un.org::2c48caf8-95ce-47f8-ab9b-442f34da9761" providerId="AD" clId="Web-{2A4C69C1-AC0F-E971-A0B9-786B3B33EF65}" dt="2023-11-27T04:14:52.382" v="228"/>
          <ac:spMkLst>
            <pc:docMk/>
            <pc:sldMk cId="187741479" sldId="4211"/>
            <ac:spMk id="44" creationId="{1BAA13F6-BA44-E0D6-8DED-95514FCF039B}"/>
          </ac:spMkLst>
        </pc:spChg>
        <pc:spChg chg="add mod">
          <ac:chgData name="Hyun Namkoong (Intern)" userId="S::hyun.namkoong@un.org::2c48caf8-95ce-47f8-ab9b-442f34da9761" providerId="AD" clId="Web-{2A4C69C1-AC0F-E971-A0B9-786B3B33EF65}" dt="2023-11-27T04:25:48.090" v="392" actId="1076"/>
          <ac:spMkLst>
            <pc:docMk/>
            <pc:sldMk cId="187741479" sldId="4211"/>
            <ac:spMk id="45" creationId="{4D675B76-BB17-13B6-398A-0FA22E396F9E}"/>
          </ac:spMkLst>
        </pc:spChg>
        <pc:spChg chg="del mod">
          <ac:chgData name="Hyun Namkoong (Intern)" userId="S::hyun.namkoong@un.org::2c48caf8-95ce-47f8-ab9b-442f34da9761" providerId="AD" clId="Web-{2A4C69C1-AC0F-E971-A0B9-786B3B33EF65}" dt="2023-11-27T04:15:31.305" v="247"/>
          <ac:spMkLst>
            <pc:docMk/>
            <pc:sldMk cId="187741479" sldId="4211"/>
            <ac:spMk id="46" creationId="{AF62DA7A-7E31-A667-45FA-859D86106E26}"/>
          </ac:spMkLst>
        </pc:spChg>
        <pc:spChg chg="add mod">
          <ac:chgData name="Hyun Namkoong (Intern)" userId="S::hyun.namkoong@un.org::2c48caf8-95ce-47f8-ab9b-442f34da9761" providerId="AD" clId="Web-{2A4C69C1-AC0F-E971-A0B9-786B3B33EF65}" dt="2023-11-27T04:26:00.700" v="397" actId="1076"/>
          <ac:spMkLst>
            <pc:docMk/>
            <pc:sldMk cId="187741479" sldId="4211"/>
            <ac:spMk id="48" creationId="{C2A550E3-9F3E-2414-88B0-512849A7AE9F}"/>
          </ac:spMkLst>
        </pc:spChg>
        <pc:spChg chg="add mod">
          <ac:chgData name="Hyun Namkoong (Intern)" userId="S::hyun.namkoong@un.org::2c48caf8-95ce-47f8-ab9b-442f34da9761" providerId="AD" clId="Web-{2A4C69C1-AC0F-E971-A0B9-786B3B33EF65}" dt="2023-11-27T04:26:06.231" v="399" actId="14100"/>
          <ac:spMkLst>
            <pc:docMk/>
            <pc:sldMk cId="187741479" sldId="4211"/>
            <ac:spMk id="50" creationId="{DEEB1656-DC9E-01C4-6E27-BA204ACFC9C9}"/>
          </ac:spMkLst>
        </pc:spChg>
        <pc:spChg chg="add mod">
          <ac:chgData name="Hyun Namkoong (Intern)" userId="S::hyun.namkoong@un.org::2c48caf8-95ce-47f8-ab9b-442f34da9761" providerId="AD" clId="Web-{2A4C69C1-AC0F-E971-A0B9-786B3B33EF65}" dt="2023-11-27T04:16:33.354" v="310"/>
          <ac:spMkLst>
            <pc:docMk/>
            <pc:sldMk cId="187741479" sldId="4211"/>
            <ac:spMk id="52" creationId="{27A9D445-3B9D-DD49-F1DF-BCB80EF75118}"/>
          </ac:spMkLst>
        </pc:spChg>
        <pc:spChg chg="add del mod">
          <ac:chgData name="Hyun Namkoong (Intern)" userId="S::hyun.namkoong@un.org::2c48caf8-95ce-47f8-ab9b-442f34da9761" providerId="AD" clId="Web-{2A4C69C1-AC0F-E971-A0B9-786B3B33EF65}" dt="2023-11-27T04:34:21.887" v="429"/>
          <ac:spMkLst>
            <pc:docMk/>
            <pc:sldMk cId="187741479" sldId="4211"/>
            <ac:spMk id="56" creationId="{ACE48848-90FA-88A2-158F-2659565F0299}"/>
          </ac:spMkLst>
        </pc:spChg>
        <pc:spChg chg="add mod">
          <ac:chgData name="Hyun Namkoong (Intern)" userId="S::hyun.namkoong@un.org::2c48caf8-95ce-47f8-ab9b-442f34da9761" providerId="AD" clId="Web-{2A4C69C1-AC0F-E971-A0B9-786B3B33EF65}" dt="2023-11-27T04:18:19.654" v="338" actId="1076"/>
          <ac:spMkLst>
            <pc:docMk/>
            <pc:sldMk cId="187741479" sldId="4211"/>
            <ac:spMk id="58" creationId="{BAA11FAA-DA37-B2AE-5464-0AE2C3490123}"/>
          </ac:spMkLst>
        </pc:spChg>
        <pc:spChg chg="add mod">
          <ac:chgData name="Hyun Namkoong (Intern)" userId="S::hyun.namkoong@un.org::2c48caf8-95ce-47f8-ab9b-442f34da9761" providerId="AD" clId="Web-{2A4C69C1-AC0F-E971-A0B9-786B3B33EF65}" dt="2023-11-27T04:18:23.029" v="340" actId="20577"/>
          <ac:spMkLst>
            <pc:docMk/>
            <pc:sldMk cId="187741479" sldId="4211"/>
            <ac:spMk id="60" creationId="{32EB08CD-5A76-8F92-EBDB-E55608E5A1A1}"/>
          </ac:spMkLst>
        </pc:spChg>
        <pc:spChg chg="add mod">
          <ac:chgData name="Hyun Namkoong (Intern)" userId="S::hyun.namkoong@un.org::2c48caf8-95ce-47f8-ab9b-442f34da9761" providerId="AD" clId="Web-{2A4C69C1-AC0F-E971-A0B9-786B3B33EF65}" dt="2023-11-27T04:24:41.900" v="375" actId="20577"/>
          <ac:spMkLst>
            <pc:docMk/>
            <pc:sldMk cId="187741479" sldId="4211"/>
            <ac:spMk id="62" creationId="{332870EF-D5D6-ACEE-39B7-D92B080CF67D}"/>
          </ac:spMkLst>
        </pc:spChg>
        <pc:spChg chg="add mod">
          <ac:chgData name="Hyun Namkoong (Intern)" userId="S::hyun.namkoong@un.org::2c48caf8-95ce-47f8-ab9b-442f34da9761" providerId="AD" clId="Web-{2A4C69C1-AC0F-E971-A0B9-786B3B33EF65}" dt="2023-11-27T04:26:09.762" v="400" actId="1076"/>
          <ac:spMkLst>
            <pc:docMk/>
            <pc:sldMk cId="187741479" sldId="4211"/>
            <ac:spMk id="64" creationId="{974A5B6C-CC6D-0CBC-82B7-9C26F7C63AEB}"/>
          </ac:spMkLst>
        </pc:spChg>
        <pc:grpChg chg="add mod">
          <ac:chgData name="Hyun Namkoong (Intern)" userId="S::hyun.namkoong@un.org::2c48caf8-95ce-47f8-ab9b-442f34da9761" providerId="AD" clId="Web-{2A4C69C1-AC0F-E971-A0B9-786B3B33EF65}" dt="2023-11-27T04:25:45.715" v="391" actId="1076"/>
          <ac:grpSpMkLst>
            <pc:docMk/>
            <pc:sldMk cId="187741479" sldId="4211"/>
            <ac:grpSpMk id="37" creationId="{85A80B06-ED5D-00E7-6CEC-D7EBFFC36BA4}"/>
          </ac:grpSpMkLst>
        </pc:grpChg>
        <pc:graphicFrameChg chg="add mod">
          <ac:chgData name="Hyun Namkoong (Intern)" userId="S::hyun.namkoong@un.org::2c48caf8-95ce-47f8-ab9b-442f34da9761" providerId="AD" clId="Web-{2A4C69C1-AC0F-E971-A0B9-786B3B33EF65}" dt="2023-11-27T04:24:26.415" v="371" actId="14100"/>
          <ac:graphicFrameMkLst>
            <pc:docMk/>
            <pc:sldMk cId="187741479" sldId="4211"/>
            <ac:graphicFrameMk id="18" creationId="{D8260783-7E5A-77CC-4A70-88B904CFAE71}"/>
          </ac:graphicFrameMkLst>
        </pc:graphicFrameChg>
        <pc:picChg chg="del">
          <ac:chgData name="Hyun Namkoong (Intern)" userId="S::hyun.namkoong@un.org::2c48caf8-95ce-47f8-ab9b-442f34da9761" providerId="AD" clId="Web-{2A4C69C1-AC0F-E971-A0B9-786B3B33EF65}" dt="2023-11-27T04:15:04.023" v="235"/>
          <ac:picMkLst>
            <pc:docMk/>
            <pc:sldMk cId="187741479" sldId="4211"/>
            <ac:picMk id="8" creationId="{C9548556-A2B0-3A70-E9F0-20210E7C9D8B}"/>
          </ac:picMkLst>
        </pc:picChg>
        <pc:picChg chg="del">
          <ac:chgData name="Hyun Namkoong (Intern)" userId="S::hyun.namkoong@un.org::2c48caf8-95ce-47f8-ab9b-442f34da9761" providerId="AD" clId="Web-{2A4C69C1-AC0F-E971-A0B9-786B3B33EF65}" dt="2023-11-27T04:15:04.055" v="236"/>
          <ac:picMkLst>
            <pc:docMk/>
            <pc:sldMk cId="187741479" sldId="4211"/>
            <ac:picMk id="10" creationId="{FAE03104-7D94-722F-419C-F880E3C24903}"/>
          </ac:picMkLst>
        </pc:picChg>
        <pc:picChg chg="add del">
          <ac:chgData name="Hyun Namkoong (Intern)" userId="S::hyun.namkoong@un.org::2c48caf8-95ce-47f8-ab9b-442f34da9761" providerId="AD" clId="Web-{2A4C69C1-AC0F-E971-A0B9-786B3B33EF65}" dt="2023-11-27T04:33:48.995" v="423"/>
          <ac:picMkLst>
            <pc:docMk/>
            <pc:sldMk cId="187741479" sldId="4211"/>
            <ac:picMk id="54" creationId="{975971B9-B3F5-F8B0-AFEB-44DD95C4C298}"/>
          </ac:picMkLst>
        </pc:picChg>
        <pc:picChg chg="add del">
          <ac:chgData name="Hyun Namkoong (Intern)" userId="S::hyun.namkoong@un.org::2c48caf8-95ce-47f8-ab9b-442f34da9761" providerId="AD" clId="Web-{2A4C69C1-AC0F-E971-A0B9-786B3B33EF65}" dt="2023-11-27T04:34:24.277" v="430"/>
          <ac:picMkLst>
            <pc:docMk/>
            <pc:sldMk cId="187741479" sldId="4211"/>
            <ac:picMk id="234" creationId="{32DB529B-723A-8F25-02AD-EC95CD6DBEB1}"/>
          </ac:picMkLst>
        </pc:picChg>
      </pc:sldChg>
      <pc:sldChg chg="addSp modSp new del">
        <pc:chgData name="Hyun Namkoong (Intern)" userId="S::hyun.namkoong@un.org::2c48caf8-95ce-47f8-ab9b-442f34da9761" providerId="AD" clId="Web-{2A4C69C1-AC0F-E971-A0B9-786B3B33EF65}" dt="2023-11-27T04:32:26.399" v="418"/>
        <pc:sldMkLst>
          <pc:docMk/>
          <pc:sldMk cId="3018225438" sldId="4214"/>
        </pc:sldMkLst>
        <pc:spChg chg="add mod ord">
          <ac:chgData name="Hyun Namkoong (Intern)" userId="S::hyun.namkoong@un.org::2c48caf8-95ce-47f8-ab9b-442f34da9761" providerId="AD" clId="Web-{2A4C69C1-AC0F-E971-A0B9-786B3B33EF65}" dt="2023-11-27T04:31:52.695" v="417"/>
          <ac:spMkLst>
            <pc:docMk/>
            <pc:sldMk cId="3018225438" sldId="4214"/>
            <ac:spMk id="5" creationId="{0D6DA093-7BAC-28CF-62AA-C1D5D983AD62}"/>
          </ac:spMkLst>
        </pc:spChg>
        <pc:picChg chg="add mod">
          <ac:chgData name="Hyun Namkoong (Intern)" userId="S::hyun.namkoong@un.org::2c48caf8-95ce-47f8-ab9b-442f34da9761" providerId="AD" clId="Web-{2A4C69C1-AC0F-E971-A0B9-786B3B33EF65}" dt="2023-11-27T04:30:27.036" v="416" actId="1076"/>
          <ac:picMkLst>
            <pc:docMk/>
            <pc:sldMk cId="3018225438" sldId="4214"/>
            <ac:picMk id="3" creationId="{CC2A7CD9-BBC0-C0F9-4DCF-C715FC4A7C5C}"/>
          </ac:picMkLst>
        </pc:picChg>
      </pc:sldChg>
      <pc:sldChg chg="addSp delSp modSp add replId modNotes">
        <pc:chgData name="Hyun Namkoong (Intern)" userId="S::hyun.namkoong@un.org::2c48caf8-95ce-47f8-ab9b-442f34da9761" providerId="AD" clId="Web-{2A4C69C1-AC0F-E971-A0B9-786B3B33EF65}" dt="2023-11-27T04:37:10.392" v="466" actId="1076"/>
        <pc:sldMkLst>
          <pc:docMk/>
          <pc:sldMk cId="1024193069" sldId="4216"/>
        </pc:sldMkLst>
        <pc:spChg chg="mod">
          <ac:chgData name="Hyun Namkoong (Intern)" userId="S::hyun.namkoong@un.org::2c48caf8-95ce-47f8-ab9b-442f34da9761" providerId="AD" clId="Web-{2A4C69C1-AC0F-E971-A0B9-786B3B33EF65}" dt="2023-11-27T04:36:17.422" v="456"/>
          <ac:spMkLst>
            <pc:docMk/>
            <pc:sldMk cId="1024193069" sldId="4216"/>
            <ac:spMk id="9" creationId="{422AD8E6-C88F-B4E2-3D7A-F37932A493A1}"/>
          </ac:spMkLst>
        </pc:spChg>
        <pc:spChg chg="del">
          <ac:chgData name="Hyun Namkoong (Intern)" userId="S::hyun.namkoong@un.org::2c48caf8-95ce-47f8-ab9b-442f34da9761" providerId="AD" clId="Web-{2A4C69C1-AC0F-E971-A0B9-786B3B33EF65}" dt="2023-11-27T04:34:40.434" v="439"/>
          <ac:spMkLst>
            <pc:docMk/>
            <pc:sldMk cId="1024193069" sldId="4216"/>
            <ac:spMk id="13" creationId="{468B5D7F-2E98-C7D7-9C9E-DBCAAD0A77B1}"/>
          </ac:spMkLst>
        </pc:spChg>
        <pc:spChg chg="mod">
          <ac:chgData name="Hyun Namkoong (Intern)" userId="S::hyun.namkoong@un.org::2c48caf8-95ce-47f8-ab9b-442f34da9761" providerId="AD" clId="Web-{2A4C69C1-AC0F-E971-A0B9-786B3B33EF65}" dt="2023-11-27T04:35:40.639" v="454" actId="20577"/>
          <ac:spMkLst>
            <pc:docMk/>
            <pc:sldMk cId="1024193069" sldId="4216"/>
            <ac:spMk id="16" creationId="{6E8E5E8D-82C9-8448-ADFC-31042ECD6F50}"/>
          </ac:spMkLst>
        </pc:spChg>
        <pc:spChg chg="del">
          <ac:chgData name="Hyun Namkoong (Intern)" userId="S::hyun.namkoong@un.org::2c48caf8-95ce-47f8-ab9b-442f34da9761" providerId="AD" clId="Web-{2A4C69C1-AC0F-E971-A0B9-786B3B33EF65}" dt="2023-11-27T04:34:53.044" v="443"/>
          <ac:spMkLst>
            <pc:docMk/>
            <pc:sldMk cId="1024193069" sldId="4216"/>
            <ac:spMk id="29" creationId="{6730AD4A-194A-E72A-ED74-CACCD21EFF4F}"/>
          </ac:spMkLst>
        </pc:spChg>
        <pc:spChg chg="add mod">
          <ac:chgData name="Hyun Namkoong (Intern)" userId="S::hyun.namkoong@un.org::2c48caf8-95ce-47f8-ab9b-442f34da9761" providerId="AD" clId="Web-{2A4C69C1-AC0F-E971-A0B9-786B3B33EF65}" dt="2023-11-27T04:37:10.392" v="466" actId="1076"/>
          <ac:spMkLst>
            <pc:docMk/>
            <pc:sldMk cId="1024193069" sldId="4216"/>
            <ac:spMk id="40" creationId="{1C476C83-4F4C-7273-560F-FCFD62C2F4EB}"/>
          </ac:spMkLst>
        </pc:spChg>
        <pc:spChg chg="del">
          <ac:chgData name="Hyun Namkoong (Intern)" userId="S::hyun.namkoong@un.org::2c48caf8-95ce-47f8-ab9b-442f34da9761" providerId="AD" clId="Web-{2A4C69C1-AC0F-E971-A0B9-786B3B33EF65}" dt="2023-11-27T04:34:40.434" v="438"/>
          <ac:spMkLst>
            <pc:docMk/>
            <pc:sldMk cId="1024193069" sldId="4216"/>
            <ac:spMk id="41" creationId="{77A0F63D-3DC7-F936-25DC-6C9848B14426}"/>
          </ac:spMkLst>
        </pc:spChg>
        <pc:spChg chg="del">
          <ac:chgData name="Hyun Namkoong (Intern)" userId="S::hyun.namkoong@un.org::2c48caf8-95ce-47f8-ab9b-442f34da9761" providerId="AD" clId="Web-{2A4C69C1-AC0F-E971-A0B9-786B3B33EF65}" dt="2023-11-27T04:34:40.434" v="437"/>
          <ac:spMkLst>
            <pc:docMk/>
            <pc:sldMk cId="1024193069" sldId="4216"/>
            <ac:spMk id="45" creationId="{4D675B76-BB17-13B6-398A-0FA22E396F9E}"/>
          </ac:spMkLst>
        </pc:spChg>
        <pc:spChg chg="del">
          <ac:chgData name="Hyun Namkoong (Intern)" userId="S::hyun.namkoong@un.org::2c48caf8-95ce-47f8-ab9b-442f34da9761" providerId="AD" clId="Web-{2A4C69C1-AC0F-E971-A0B9-786B3B33EF65}" dt="2023-11-27T04:34:40.419" v="436"/>
          <ac:spMkLst>
            <pc:docMk/>
            <pc:sldMk cId="1024193069" sldId="4216"/>
            <ac:spMk id="48" creationId="{C2A550E3-9F3E-2414-88B0-512849A7AE9F}"/>
          </ac:spMkLst>
        </pc:spChg>
        <pc:spChg chg="del">
          <ac:chgData name="Hyun Namkoong (Intern)" userId="S::hyun.namkoong@un.org::2c48caf8-95ce-47f8-ab9b-442f34da9761" providerId="AD" clId="Web-{2A4C69C1-AC0F-E971-A0B9-786B3B33EF65}" dt="2023-11-27T04:34:40.419" v="435"/>
          <ac:spMkLst>
            <pc:docMk/>
            <pc:sldMk cId="1024193069" sldId="4216"/>
            <ac:spMk id="50" creationId="{DEEB1656-DC9E-01C4-6E27-BA204ACFC9C9}"/>
          </ac:spMkLst>
        </pc:spChg>
        <pc:spChg chg="del">
          <ac:chgData name="Hyun Namkoong (Intern)" userId="S::hyun.namkoong@un.org::2c48caf8-95ce-47f8-ab9b-442f34da9761" providerId="AD" clId="Web-{2A4C69C1-AC0F-E971-A0B9-786B3B33EF65}" dt="2023-11-27T04:34:40.419" v="434"/>
          <ac:spMkLst>
            <pc:docMk/>
            <pc:sldMk cId="1024193069" sldId="4216"/>
            <ac:spMk id="52" creationId="{27A9D445-3B9D-DD49-F1DF-BCB80EF75118}"/>
          </ac:spMkLst>
        </pc:spChg>
        <pc:spChg chg="del">
          <ac:chgData name="Hyun Namkoong (Intern)" userId="S::hyun.namkoong@un.org::2c48caf8-95ce-47f8-ab9b-442f34da9761" providerId="AD" clId="Web-{2A4C69C1-AC0F-E971-A0B9-786B3B33EF65}" dt="2023-11-27T04:34:28.684" v="431"/>
          <ac:spMkLst>
            <pc:docMk/>
            <pc:sldMk cId="1024193069" sldId="4216"/>
            <ac:spMk id="56" creationId="{ACE48848-90FA-88A2-158F-2659565F0299}"/>
          </ac:spMkLst>
        </pc:spChg>
        <pc:spChg chg="del">
          <ac:chgData name="Hyun Namkoong (Intern)" userId="S::hyun.namkoong@un.org::2c48caf8-95ce-47f8-ab9b-442f34da9761" providerId="AD" clId="Web-{2A4C69C1-AC0F-E971-A0B9-786B3B33EF65}" dt="2023-11-27T04:34:43.575" v="441"/>
          <ac:spMkLst>
            <pc:docMk/>
            <pc:sldMk cId="1024193069" sldId="4216"/>
            <ac:spMk id="58" creationId="{BAA11FAA-DA37-B2AE-5464-0AE2C3490123}"/>
          </ac:spMkLst>
        </pc:spChg>
        <pc:spChg chg="del">
          <ac:chgData name="Hyun Namkoong (Intern)" userId="S::hyun.namkoong@un.org::2c48caf8-95ce-47f8-ab9b-442f34da9761" providerId="AD" clId="Web-{2A4C69C1-AC0F-E971-A0B9-786B3B33EF65}" dt="2023-11-27T04:34:43.575" v="440"/>
          <ac:spMkLst>
            <pc:docMk/>
            <pc:sldMk cId="1024193069" sldId="4216"/>
            <ac:spMk id="60" creationId="{32EB08CD-5A76-8F92-EBDB-E55608E5A1A1}"/>
          </ac:spMkLst>
        </pc:spChg>
        <pc:spChg chg="del">
          <ac:chgData name="Hyun Namkoong (Intern)" userId="S::hyun.namkoong@un.org::2c48caf8-95ce-47f8-ab9b-442f34da9761" providerId="AD" clId="Web-{2A4C69C1-AC0F-E971-A0B9-786B3B33EF65}" dt="2023-11-27T04:34:53.763" v="445"/>
          <ac:spMkLst>
            <pc:docMk/>
            <pc:sldMk cId="1024193069" sldId="4216"/>
            <ac:spMk id="62" creationId="{332870EF-D5D6-ACEE-39B7-D92B080CF67D}"/>
          </ac:spMkLst>
        </pc:spChg>
        <pc:spChg chg="del">
          <ac:chgData name="Hyun Namkoong (Intern)" userId="S::hyun.namkoong@un.org::2c48caf8-95ce-47f8-ab9b-442f34da9761" providerId="AD" clId="Web-{2A4C69C1-AC0F-E971-A0B9-786B3B33EF65}" dt="2023-11-27T04:34:40.419" v="433"/>
          <ac:spMkLst>
            <pc:docMk/>
            <pc:sldMk cId="1024193069" sldId="4216"/>
            <ac:spMk id="64" creationId="{974A5B6C-CC6D-0CBC-82B7-9C26F7C63AEB}"/>
          </ac:spMkLst>
        </pc:spChg>
        <pc:grpChg chg="del">
          <ac:chgData name="Hyun Namkoong (Intern)" userId="S::hyun.namkoong@un.org::2c48caf8-95ce-47f8-ab9b-442f34da9761" providerId="AD" clId="Web-{2A4C69C1-AC0F-E971-A0B9-786B3B33EF65}" dt="2023-11-27T04:34:53.263" v="444"/>
          <ac:grpSpMkLst>
            <pc:docMk/>
            <pc:sldMk cId="1024193069" sldId="4216"/>
            <ac:grpSpMk id="37" creationId="{85A80B06-ED5D-00E7-6CEC-D7EBFFC36BA4}"/>
          </ac:grpSpMkLst>
        </pc:grpChg>
        <pc:graphicFrameChg chg="del">
          <ac:chgData name="Hyun Namkoong (Intern)" userId="S::hyun.namkoong@un.org::2c48caf8-95ce-47f8-ab9b-442f34da9761" providerId="AD" clId="Web-{2A4C69C1-AC0F-E971-A0B9-786B3B33EF65}" dt="2023-11-27T04:34:47.028" v="442"/>
          <ac:graphicFrameMkLst>
            <pc:docMk/>
            <pc:sldMk cId="1024193069" sldId="4216"/>
            <ac:graphicFrameMk id="18" creationId="{D8260783-7E5A-77CC-4A70-88B904CFAE71}"/>
          </ac:graphicFrameMkLst>
        </pc:graphicFrameChg>
        <pc:graphicFrameChg chg="add mod">
          <ac:chgData name="Hyun Namkoong (Intern)" userId="S::hyun.namkoong@un.org::2c48caf8-95ce-47f8-ab9b-442f34da9761" providerId="AD" clId="Web-{2A4C69C1-AC0F-E971-A0B9-786B3B33EF65}" dt="2023-11-27T04:37:05.923" v="465" actId="1076"/>
          <ac:graphicFrameMkLst>
            <pc:docMk/>
            <pc:sldMk cId="1024193069" sldId="4216"/>
            <ac:graphicFrameMk id="26" creationId="{01BAF060-589B-3155-E9B7-8CA5E8E89806}"/>
          </ac:graphicFrameMkLst>
        </pc:graphicFrameChg>
        <pc:picChg chg="add del">
          <ac:chgData name="Hyun Namkoong (Intern)" userId="S::hyun.namkoong@un.org::2c48caf8-95ce-47f8-ab9b-442f34da9761" providerId="AD" clId="Web-{2A4C69C1-AC0F-E971-A0B9-786B3B33EF65}" dt="2023-11-27T04:34:30.637" v="432"/>
          <ac:picMkLst>
            <pc:docMk/>
            <pc:sldMk cId="1024193069" sldId="4216"/>
            <ac:picMk id="54" creationId="{975971B9-B3F5-F8B0-AFEB-44DD95C4C298}"/>
          </ac:picMkLst>
        </pc:picChg>
      </pc:sldChg>
      <pc:sldChg chg="addSp delSp modSp add replId modNotes">
        <pc:chgData name="Hyun Namkoong (Intern)" userId="S::hyun.namkoong@un.org::2c48caf8-95ce-47f8-ab9b-442f34da9761" providerId="AD" clId="Web-{2A4C69C1-AC0F-E971-A0B9-786B3B33EF65}" dt="2023-11-27T04:47:17.629" v="632" actId="20577"/>
        <pc:sldMkLst>
          <pc:docMk/>
          <pc:sldMk cId="1092717691" sldId="4217"/>
        </pc:sldMkLst>
        <pc:spChg chg="mod">
          <ac:chgData name="Hyun Namkoong (Intern)" userId="S::hyun.namkoong@un.org::2c48caf8-95ce-47f8-ab9b-442f34da9761" providerId="AD" clId="Web-{2A4C69C1-AC0F-E971-A0B9-786B3B33EF65}" dt="2023-11-27T04:38:06.019" v="473" actId="20577"/>
          <ac:spMkLst>
            <pc:docMk/>
            <pc:sldMk cId="1092717691" sldId="4217"/>
            <ac:spMk id="16" creationId="{6E8E5E8D-82C9-8448-ADFC-31042ECD6F50}"/>
          </ac:spMkLst>
        </pc:spChg>
        <pc:spChg chg="add mod">
          <ac:chgData name="Hyun Namkoong (Intern)" userId="S::hyun.namkoong@un.org::2c48caf8-95ce-47f8-ab9b-442f34da9761" providerId="AD" clId="Web-{2A4C69C1-AC0F-E971-A0B9-786B3B33EF65}" dt="2023-11-27T04:46:55.769" v="630" actId="20577"/>
          <ac:spMkLst>
            <pc:docMk/>
            <pc:sldMk cId="1092717691" sldId="4217"/>
            <ac:spMk id="27" creationId="{47834E17-D483-C671-B693-D42FFE40A509}"/>
          </ac:spMkLst>
        </pc:spChg>
        <pc:spChg chg="add mod">
          <ac:chgData name="Hyun Namkoong (Intern)" userId="S::hyun.namkoong@un.org::2c48caf8-95ce-47f8-ab9b-442f34da9761" providerId="AD" clId="Web-{2A4C69C1-AC0F-E971-A0B9-786B3B33EF65}" dt="2023-11-27T04:47:17.629" v="632" actId="20577"/>
          <ac:spMkLst>
            <pc:docMk/>
            <pc:sldMk cId="1092717691" sldId="4217"/>
            <ac:spMk id="29" creationId="{A87E9887-3FDD-3D19-4D92-009B7867C7B3}"/>
          </ac:spMkLst>
        </pc:spChg>
        <pc:spChg chg="add mod">
          <ac:chgData name="Hyun Namkoong (Intern)" userId="S::hyun.namkoong@un.org::2c48caf8-95ce-47f8-ab9b-442f34da9761" providerId="AD" clId="Web-{2A4C69C1-AC0F-E971-A0B9-786B3B33EF65}" dt="2023-11-27T04:41:08.087" v="549" actId="20577"/>
          <ac:spMkLst>
            <pc:docMk/>
            <pc:sldMk cId="1092717691" sldId="4217"/>
            <ac:spMk id="31" creationId="{EC1DCD5B-AC6C-6C1C-74F3-CE8891C55DA4}"/>
          </ac:spMkLst>
        </pc:spChg>
        <pc:spChg chg="add mod">
          <ac:chgData name="Hyun Namkoong (Intern)" userId="S::hyun.namkoong@un.org::2c48caf8-95ce-47f8-ab9b-442f34da9761" providerId="AD" clId="Web-{2A4C69C1-AC0F-E971-A0B9-786B3B33EF65}" dt="2023-11-27T04:46:18.315" v="623" actId="1076"/>
          <ac:spMkLst>
            <pc:docMk/>
            <pc:sldMk cId="1092717691" sldId="4217"/>
            <ac:spMk id="33" creationId="{CECA0792-3D6E-D7FC-5687-BE222A976E86}"/>
          </ac:spMkLst>
        </pc:spChg>
        <pc:spChg chg="add mod">
          <ac:chgData name="Hyun Namkoong (Intern)" userId="S::hyun.namkoong@un.org::2c48caf8-95ce-47f8-ab9b-442f34da9761" providerId="AD" clId="Web-{2A4C69C1-AC0F-E971-A0B9-786B3B33EF65}" dt="2023-11-27T04:43:18.747" v="596" actId="1076"/>
          <ac:spMkLst>
            <pc:docMk/>
            <pc:sldMk cId="1092717691" sldId="4217"/>
            <ac:spMk id="35" creationId="{68EFD8CD-664B-EF24-3FC8-13DFECDCA4F4}"/>
          </ac:spMkLst>
        </pc:spChg>
        <pc:spChg chg="add mod">
          <ac:chgData name="Hyun Namkoong (Intern)" userId="S::hyun.namkoong@un.org::2c48caf8-95ce-47f8-ab9b-442f34da9761" providerId="AD" clId="Web-{2A4C69C1-AC0F-E971-A0B9-786B3B33EF65}" dt="2023-11-27T04:46:11.596" v="621" actId="1076"/>
          <ac:spMkLst>
            <pc:docMk/>
            <pc:sldMk cId="1092717691" sldId="4217"/>
            <ac:spMk id="37" creationId="{44408411-3957-33A7-CDD0-7C75A1AF3097}"/>
          </ac:spMkLst>
        </pc:spChg>
        <pc:spChg chg="add mod">
          <ac:chgData name="Hyun Namkoong (Intern)" userId="S::hyun.namkoong@un.org::2c48caf8-95ce-47f8-ab9b-442f34da9761" providerId="AD" clId="Web-{2A4C69C1-AC0F-E971-A0B9-786B3B33EF65}" dt="2023-11-27T04:46:18.331" v="624" actId="1076"/>
          <ac:spMkLst>
            <pc:docMk/>
            <pc:sldMk cId="1092717691" sldId="4217"/>
            <ac:spMk id="39" creationId="{EE949941-902B-920B-4F2C-F0DCFA0A55C2}"/>
          </ac:spMkLst>
        </pc:spChg>
        <pc:spChg chg="del">
          <ac:chgData name="Hyun Namkoong (Intern)" userId="S::hyun.namkoong@un.org::2c48caf8-95ce-47f8-ab9b-442f34da9761" providerId="AD" clId="Web-{2A4C69C1-AC0F-E971-A0B9-786B3B33EF65}" dt="2023-11-27T04:38:56.348" v="492"/>
          <ac:spMkLst>
            <pc:docMk/>
            <pc:sldMk cId="1092717691" sldId="4217"/>
            <ac:spMk id="40" creationId="{1C476C83-4F4C-7273-560F-FCFD62C2F4EB}"/>
          </ac:spMkLst>
        </pc:spChg>
        <pc:spChg chg="add mod">
          <ac:chgData name="Hyun Namkoong (Intern)" userId="S::hyun.namkoong@un.org::2c48caf8-95ce-47f8-ab9b-442f34da9761" providerId="AD" clId="Web-{2A4C69C1-AC0F-E971-A0B9-786B3B33EF65}" dt="2023-11-27T04:43:21.560" v="597" actId="1076"/>
          <ac:spMkLst>
            <pc:docMk/>
            <pc:sldMk cId="1092717691" sldId="4217"/>
            <ac:spMk id="42" creationId="{0C658ECB-9CF6-678B-124B-0728719559A6}"/>
          </ac:spMkLst>
        </pc:spChg>
        <pc:spChg chg="add mod">
          <ac:chgData name="Hyun Namkoong (Intern)" userId="S::hyun.namkoong@un.org::2c48caf8-95ce-47f8-ab9b-442f34da9761" providerId="AD" clId="Web-{2A4C69C1-AC0F-E971-A0B9-786B3B33EF65}" dt="2023-11-27T04:46:11.596" v="622" actId="1076"/>
          <ac:spMkLst>
            <pc:docMk/>
            <pc:sldMk cId="1092717691" sldId="4217"/>
            <ac:spMk id="44" creationId="{D1EF1B9B-6F6D-209D-2E72-328C0E1CF183}"/>
          </ac:spMkLst>
        </pc:spChg>
        <pc:spChg chg="add mod">
          <ac:chgData name="Hyun Namkoong (Intern)" userId="S::hyun.namkoong@un.org::2c48caf8-95ce-47f8-ab9b-442f34da9761" providerId="AD" clId="Web-{2A4C69C1-AC0F-E971-A0B9-786B3B33EF65}" dt="2023-11-27T04:46:32.862" v="626" actId="1076"/>
          <ac:spMkLst>
            <pc:docMk/>
            <pc:sldMk cId="1092717691" sldId="4217"/>
            <ac:spMk id="46" creationId="{2EC7F348-E61D-4746-CB28-A65738513E8F}"/>
          </ac:spMkLst>
        </pc:spChg>
        <pc:spChg chg="add mod">
          <ac:chgData name="Hyun Namkoong (Intern)" userId="S::hyun.namkoong@un.org::2c48caf8-95ce-47f8-ab9b-442f34da9761" providerId="AD" clId="Web-{2A4C69C1-AC0F-E971-A0B9-786B3B33EF65}" dt="2023-11-27T04:45:55.439" v="620" actId="1076"/>
          <ac:spMkLst>
            <pc:docMk/>
            <pc:sldMk cId="1092717691" sldId="4217"/>
            <ac:spMk id="50" creationId="{0D95D9E5-97E6-8DC0-95EB-09C1FEFA0B58}"/>
          </ac:spMkLst>
        </pc:spChg>
        <pc:spChg chg="add mod">
          <ac:chgData name="Hyun Namkoong (Intern)" userId="S::hyun.namkoong@un.org::2c48caf8-95ce-47f8-ab9b-442f34da9761" providerId="AD" clId="Web-{2A4C69C1-AC0F-E971-A0B9-786B3B33EF65}" dt="2023-11-27T04:45:16.141" v="619"/>
          <ac:spMkLst>
            <pc:docMk/>
            <pc:sldMk cId="1092717691" sldId="4217"/>
            <ac:spMk id="52" creationId="{BDF66677-C73A-E6FE-27BB-0770E1FE126C}"/>
          </ac:spMkLst>
        </pc:spChg>
        <pc:graphicFrameChg chg="add del">
          <ac:chgData name="Hyun Namkoong (Intern)" userId="S::hyun.namkoong@un.org::2c48caf8-95ce-47f8-ab9b-442f34da9761" providerId="AD" clId="Web-{2A4C69C1-AC0F-E971-A0B9-786B3B33EF65}" dt="2023-11-27T04:38:11.066" v="475"/>
          <ac:graphicFrameMkLst>
            <pc:docMk/>
            <pc:sldMk cId="1092717691" sldId="4217"/>
            <ac:graphicFrameMk id="17" creationId="{C9E37D40-EF3E-C4B3-86B4-95EDA4777D0D}"/>
          </ac:graphicFrameMkLst>
        </pc:graphicFrameChg>
        <pc:graphicFrameChg chg="del">
          <ac:chgData name="Hyun Namkoong (Intern)" userId="S::hyun.namkoong@un.org::2c48caf8-95ce-47f8-ab9b-442f34da9761" providerId="AD" clId="Web-{2A4C69C1-AC0F-E971-A0B9-786B3B33EF65}" dt="2023-11-27T04:38:00.909" v="470"/>
          <ac:graphicFrameMkLst>
            <pc:docMk/>
            <pc:sldMk cId="1092717691" sldId="4217"/>
            <ac:graphicFrameMk id="26" creationId="{01BAF060-589B-3155-E9B7-8CA5E8E89806}"/>
          </ac:graphicFrameMkLst>
        </pc:graphicFrameChg>
        <pc:picChg chg="mod">
          <ac:chgData name="Hyun Namkoong (Intern)" userId="S::hyun.namkoong@un.org::2c48caf8-95ce-47f8-ab9b-442f34da9761" providerId="AD" clId="Web-{2A4C69C1-AC0F-E971-A0B9-786B3B33EF65}" dt="2023-11-27T04:41:38.369" v="555" actId="1076"/>
          <ac:picMkLst>
            <pc:docMk/>
            <pc:sldMk cId="1092717691" sldId="4217"/>
            <ac:picMk id="15" creationId="{246BDBC1-EC07-8145-A516-F50267053D62}"/>
          </ac:picMkLst>
        </pc:picChg>
        <pc:picChg chg="add mod">
          <ac:chgData name="Hyun Namkoong (Intern)" userId="S::hyun.namkoong@un.org::2c48caf8-95ce-47f8-ab9b-442f34da9761" providerId="AD" clId="Web-{2A4C69C1-AC0F-E971-A0B9-786B3B33EF65}" dt="2023-11-27T04:43:15.106" v="595" actId="1076"/>
          <ac:picMkLst>
            <pc:docMk/>
            <pc:sldMk cId="1092717691" sldId="4217"/>
            <ac:picMk id="48" creationId="{AE8BEC62-DACF-9422-00BB-7AB6BB050D14}"/>
          </ac:picMkLst>
        </pc:picChg>
      </pc:sldChg>
      <pc:sldChg chg="addSp delSp modSp add replId addAnim">
        <pc:chgData name="Hyun Namkoong (Intern)" userId="S::hyun.namkoong@un.org::2c48caf8-95ce-47f8-ab9b-442f34da9761" providerId="AD" clId="Web-{2A4C69C1-AC0F-E971-A0B9-786B3B33EF65}" dt="2023-11-27T04:50:36.073" v="680" actId="1076"/>
        <pc:sldMkLst>
          <pc:docMk/>
          <pc:sldMk cId="4230383119" sldId="4218"/>
        </pc:sldMkLst>
        <pc:spChg chg="add mod">
          <ac:chgData name="Hyun Namkoong (Intern)" userId="S::hyun.namkoong@un.org::2c48caf8-95ce-47f8-ab9b-442f34da9761" providerId="AD" clId="Web-{2A4C69C1-AC0F-E971-A0B9-786B3B33EF65}" dt="2023-11-27T04:50:19.557" v="676" actId="20577"/>
          <ac:spMkLst>
            <pc:docMk/>
            <pc:sldMk cId="4230383119" sldId="4218"/>
            <ac:spMk id="7" creationId="{E0186C3C-7F54-46CD-E5B4-32BDA238FB51}"/>
          </ac:spMkLst>
        </pc:spChg>
        <pc:spChg chg="add mod">
          <ac:chgData name="Hyun Namkoong (Intern)" userId="S::hyun.namkoong@un.org::2c48caf8-95ce-47f8-ab9b-442f34da9761" providerId="AD" clId="Web-{2A4C69C1-AC0F-E971-A0B9-786B3B33EF65}" dt="2023-11-27T04:50:08.666" v="671"/>
          <ac:spMkLst>
            <pc:docMk/>
            <pc:sldMk cId="4230383119" sldId="4218"/>
            <ac:spMk id="12" creationId="{C0D6A920-49FC-ACB1-D3D8-5EAF61486DA7}"/>
          </ac:spMkLst>
        </pc:spChg>
        <pc:spChg chg="add mod">
          <ac:chgData name="Hyun Namkoong (Intern)" userId="S::hyun.namkoong@un.org::2c48caf8-95ce-47f8-ab9b-442f34da9761" providerId="AD" clId="Web-{2A4C69C1-AC0F-E971-A0B9-786B3B33EF65}" dt="2023-11-27T04:50:36.073" v="680" actId="1076"/>
          <ac:spMkLst>
            <pc:docMk/>
            <pc:sldMk cId="4230383119" sldId="4218"/>
            <ac:spMk id="20" creationId="{50CF1EB4-188E-130D-2067-65ABF9D798EB}"/>
          </ac:spMkLst>
        </pc:spChg>
        <pc:spChg chg="add del mod">
          <ac:chgData name="Hyun Namkoong (Intern)" userId="S::hyun.namkoong@un.org::2c48caf8-95ce-47f8-ab9b-442f34da9761" providerId="AD" clId="Web-{2A4C69C1-AC0F-E971-A0B9-786B3B33EF65}" dt="2023-11-27T04:49:33.993" v="654" actId="20577"/>
          <ac:spMkLst>
            <pc:docMk/>
            <pc:sldMk cId="4230383119" sldId="4218"/>
            <ac:spMk id="27" creationId="{47834E17-D483-C671-B693-D42FFE40A509}"/>
          </ac:spMkLst>
        </pc:spChg>
        <pc:spChg chg="del">
          <ac:chgData name="Hyun Namkoong (Intern)" userId="S::hyun.namkoong@un.org::2c48caf8-95ce-47f8-ab9b-442f34da9761" providerId="AD" clId="Web-{2A4C69C1-AC0F-E971-A0B9-786B3B33EF65}" dt="2023-11-27T04:48:59.570" v="645"/>
          <ac:spMkLst>
            <pc:docMk/>
            <pc:sldMk cId="4230383119" sldId="4218"/>
            <ac:spMk id="29" creationId="{A87E9887-3FDD-3D19-4D92-009B7867C7B3}"/>
          </ac:spMkLst>
        </pc:spChg>
        <pc:spChg chg="del">
          <ac:chgData name="Hyun Namkoong (Intern)" userId="S::hyun.namkoong@un.org::2c48caf8-95ce-47f8-ab9b-442f34da9761" providerId="AD" clId="Web-{2A4C69C1-AC0F-E971-A0B9-786B3B33EF65}" dt="2023-11-27T04:48:56.117" v="644"/>
          <ac:spMkLst>
            <pc:docMk/>
            <pc:sldMk cId="4230383119" sldId="4218"/>
            <ac:spMk id="31" creationId="{EC1DCD5B-AC6C-6C1C-74F3-CE8891C55DA4}"/>
          </ac:spMkLst>
        </pc:spChg>
        <pc:spChg chg="del">
          <ac:chgData name="Hyun Namkoong (Intern)" userId="S::hyun.namkoong@un.org::2c48caf8-95ce-47f8-ab9b-442f34da9761" providerId="AD" clId="Web-{2A4C69C1-AC0F-E971-A0B9-786B3B33EF65}" dt="2023-11-27T04:48:56.117" v="643"/>
          <ac:spMkLst>
            <pc:docMk/>
            <pc:sldMk cId="4230383119" sldId="4218"/>
            <ac:spMk id="33" creationId="{CECA0792-3D6E-D7FC-5687-BE222A976E86}"/>
          </ac:spMkLst>
        </pc:spChg>
        <pc:spChg chg="del">
          <ac:chgData name="Hyun Namkoong (Intern)" userId="S::hyun.namkoong@un.org::2c48caf8-95ce-47f8-ab9b-442f34da9761" providerId="AD" clId="Web-{2A4C69C1-AC0F-E971-A0B9-786B3B33EF65}" dt="2023-11-27T04:48:56.117" v="642"/>
          <ac:spMkLst>
            <pc:docMk/>
            <pc:sldMk cId="4230383119" sldId="4218"/>
            <ac:spMk id="35" creationId="{68EFD8CD-664B-EF24-3FC8-13DFECDCA4F4}"/>
          </ac:spMkLst>
        </pc:spChg>
        <pc:spChg chg="del">
          <ac:chgData name="Hyun Namkoong (Intern)" userId="S::hyun.namkoong@un.org::2c48caf8-95ce-47f8-ab9b-442f34da9761" providerId="AD" clId="Web-{2A4C69C1-AC0F-E971-A0B9-786B3B33EF65}" dt="2023-11-27T04:48:56.117" v="641"/>
          <ac:spMkLst>
            <pc:docMk/>
            <pc:sldMk cId="4230383119" sldId="4218"/>
            <ac:spMk id="37" creationId="{44408411-3957-33A7-CDD0-7C75A1AF3097}"/>
          </ac:spMkLst>
        </pc:spChg>
        <pc:spChg chg="del">
          <ac:chgData name="Hyun Namkoong (Intern)" userId="S::hyun.namkoong@un.org::2c48caf8-95ce-47f8-ab9b-442f34da9761" providerId="AD" clId="Web-{2A4C69C1-AC0F-E971-A0B9-786B3B33EF65}" dt="2023-11-27T04:48:56.117" v="640"/>
          <ac:spMkLst>
            <pc:docMk/>
            <pc:sldMk cId="4230383119" sldId="4218"/>
            <ac:spMk id="39" creationId="{EE949941-902B-920B-4F2C-F0DCFA0A55C2}"/>
          </ac:spMkLst>
        </pc:spChg>
        <pc:spChg chg="del">
          <ac:chgData name="Hyun Namkoong (Intern)" userId="S::hyun.namkoong@un.org::2c48caf8-95ce-47f8-ab9b-442f34da9761" providerId="AD" clId="Web-{2A4C69C1-AC0F-E971-A0B9-786B3B33EF65}" dt="2023-11-27T04:48:56.101" v="639"/>
          <ac:spMkLst>
            <pc:docMk/>
            <pc:sldMk cId="4230383119" sldId="4218"/>
            <ac:spMk id="42" creationId="{0C658ECB-9CF6-678B-124B-0728719559A6}"/>
          </ac:spMkLst>
        </pc:spChg>
        <pc:spChg chg="del">
          <ac:chgData name="Hyun Namkoong (Intern)" userId="S::hyun.namkoong@un.org::2c48caf8-95ce-47f8-ab9b-442f34da9761" providerId="AD" clId="Web-{2A4C69C1-AC0F-E971-A0B9-786B3B33EF65}" dt="2023-11-27T04:48:56.101" v="638"/>
          <ac:spMkLst>
            <pc:docMk/>
            <pc:sldMk cId="4230383119" sldId="4218"/>
            <ac:spMk id="44" creationId="{D1EF1B9B-6F6D-209D-2E72-328C0E1CF183}"/>
          </ac:spMkLst>
        </pc:spChg>
        <pc:spChg chg="del">
          <ac:chgData name="Hyun Namkoong (Intern)" userId="S::hyun.namkoong@un.org::2c48caf8-95ce-47f8-ab9b-442f34da9761" providerId="AD" clId="Web-{2A4C69C1-AC0F-E971-A0B9-786B3B33EF65}" dt="2023-11-27T04:48:56.101" v="637"/>
          <ac:spMkLst>
            <pc:docMk/>
            <pc:sldMk cId="4230383119" sldId="4218"/>
            <ac:spMk id="46" creationId="{2EC7F348-E61D-4746-CB28-A65738513E8F}"/>
          </ac:spMkLst>
        </pc:spChg>
        <pc:spChg chg="del">
          <ac:chgData name="Hyun Namkoong (Intern)" userId="S::hyun.namkoong@un.org::2c48caf8-95ce-47f8-ab9b-442f34da9761" providerId="AD" clId="Web-{2A4C69C1-AC0F-E971-A0B9-786B3B33EF65}" dt="2023-11-27T04:48:56.101" v="636"/>
          <ac:spMkLst>
            <pc:docMk/>
            <pc:sldMk cId="4230383119" sldId="4218"/>
            <ac:spMk id="50" creationId="{0D95D9E5-97E6-8DC0-95EB-09C1FEFA0B58}"/>
          </ac:spMkLst>
        </pc:spChg>
        <pc:spChg chg="del">
          <ac:chgData name="Hyun Namkoong (Intern)" userId="S::hyun.namkoong@un.org::2c48caf8-95ce-47f8-ab9b-442f34da9761" providerId="AD" clId="Web-{2A4C69C1-AC0F-E971-A0B9-786B3B33EF65}" dt="2023-11-27T04:48:56.101" v="635"/>
          <ac:spMkLst>
            <pc:docMk/>
            <pc:sldMk cId="4230383119" sldId="4218"/>
            <ac:spMk id="52" creationId="{BDF66677-C73A-E6FE-27BB-0770E1FE126C}"/>
          </ac:spMkLst>
        </pc:spChg>
        <pc:picChg chg="add mod">
          <ac:chgData name="Hyun Namkoong (Intern)" userId="S::hyun.namkoong@un.org::2c48caf8-95ce-47f8-ab9b-442f34da9761" providerId="AD" clId="Web-{2A4C69C1-AC0F-E971-A0B9-786B3B33EF65}" dt="2023-11-27T04:50:25.432" v="677" actId="1076"/>
          <ac:picMkLst>
            <pc:docMk/>
            <pc:sldMk cId="4230383119" sldId="4218"/>
            <ac:picMk id="10" creationId="{0F8A3F3F-6379-2DC7-395C-D79F22C234DE}"/>
          </ac:picMkLst>
        </pc:picChg>
        <pc:picChg chg="add mod">
          <ac:chgData name="Hyun Namkoong (Intern)" userId="S::hyun.namkoong@un.org::2c48caf8-95ce-47f8-ab9b-442f34da9761" providerId="AD" clId="Web-{2A4C69C1-AC0F-E971-A0B9-786B3B33EF65}" dt="2023-11-27T04:50:25.479" v="678" actId="1076"/>
          <ac:picMkLst>
            <pc:docMk/>
            <pc:sldMk cId="4230383119" sldId="4218"/>
            <ac:picMk id="14" creationId="{417769E0-1FBE-95D6-BEAB-72335DC8C94C}"/>
          </ac:picMkLst>
        </pc:picChg>
        <pc:picChg chg="add mod">
          <ac:chgData name="Hyun Namkoong (Intern)" userId="S::hyun.namkoong@un.org::2c48caf8-95ce-47f8-ab9b-442f34da9761" providerId="AD" clId="Web-{2A4C69C1-AC0F-E971-A0B9-786B3B33EF65}" dt="2023-11-27T04:50:25.494" v="679" actId="1076"/>
          <ac:picMkLst>
            <pc:docMk/>
            <pc:sldMk cId="4230383119" sldId="4218"/>
            <ac:picMk id="18" creationId="{ABEEEC0F-ABE9-8F7F-339C-A987B6F0112B}"/>
          </ac:picMkLst>
        </pc:picChg>
        <pc:picChg chg="del">
          <ac:chgData name="Hyun Namkoong (Intern)" userId="S::hyun.namkoong@un.org::2c48caf8-95ce-47f8-ab9b-442f34da9761" providerId="AD" clId="Web-{2A4C69C1-AC0F-E971-A0B9-786B3B33EF65}" dt="2023-11-27T04:49:00.617" v="646"/>
          <ac:picMkLst>
            <pc:docMk/>
            <pc:sldMk cId="4230383119" sldId="4218"/>
            <ac:picMk id="48" creationId="{AE8BEC62-DACF-9422-00BB-7AB6BB050D14}"/>
          </ac:picMkLst>
        </pc:picChg>
      </pc:sldChg>
      <pc:sldChg chg="addSp delSp modSp add replId addAnim delAnim modNotes">
        <pc:chgData name="Hyun Namkoong (Intern)" userId="S::hyun.namkoong@un.org::2c48caf8-95ce-47f8-ab9b-442f34da9761" providerId="AD" clId="Web-{2A4C69C1-AC0F-E971-A0B9-786B3B33EF65}" dt="2023-11-27T05:08:19.402" v="1534"/>
        <pc:sldMkLst>
          <pc:docMk/>
          <pc:sldMk cId="3659412679" sldId="4219"/>
        </pc:sldMkLst>
        <pc:spChg chg="del">
          <ac:chgData name="Hyun Namkoong (Intern)" userId="S::hyun.namkoong@un.org::2c48caf8-95ce-47f8-ab9b-442f34da9761" providerId="AD" clId="Web-{2A4C69C1-AC0F-E971-A0B9-786B3B33EF65}" dt="2023-11-27T04:51:02.824" v="688"/>
          <ac:spMkLst>
            <pc:docMk/>
            <pc:sldMk cId="3659412679" sldId="4219"/>
            <ac:spMk id="7" creationId="{E0186C3C-7F54-46CD-E5B4-32BDA238FB51}"/>
          </ac:spMkLst>
        </pc:spChg>
        <pc:spChg chg="del">
          <ac:chgData name="Hyun Namkoong (Intern)" userId="S::hyun.namkoong@un.org::2c48caf8-95ce-47f8-ab9b-442f34da9761" providerId="AD" clId="Web-{2A4C69C1-AC0F-E971-A0B9-786B3B33EF65}" dt="2023-11-27T04:50:59.027" v="685"/>
          <ac:spMkLst>
            <pc:docMk/>
            <pc:sldMk cId="3659412679" sldId="4219"/>
            <ac:spMk id="12" creationId="{C0D6A920-49FC-ACB1-D3D8-5EAF61486DA7}"/>
          </ac:spMkLst>
        </pc:spChg>
        <pc:spChg chg="del">
          <ac:chgData name="Hyun Namkoong (Intern)" userId="S::hyun.namkoong@un.org::2c48caf8-95ce-47f8-ab9b-442f34da9761" providerId="AD" clId="Web-{2A4C69C1-AC0F-E971-A0B9-786B3B33EF65}" dt="2023-11-27T04:51:02.824" v="686"/>
          <ac:spMkLst>
            <pc:docMk/>
            <pc:sldMk cId="3659412679" sldId="4219"/>
            <ac:spMk id="20" creationId="{50CF1EB4-188E-130D-2067-65ABF9D798EB}"/>
          </ac:spMkLst>
        </pc:spChg>
        <pc:spChg chg="mod">
          <ac:chgData name="Hyun Namkoong (Intern)" userId="S::hyun.namkoong@un.org::2c48caf8-95ce-47f8-ab9b-442f34da9761" providerId="AD" clId="Web-{2A4C69C1-AC0F-E971-A0B9-786B3B33EF65}" dt="2023-11-27T04:52:53.811" v="715" actId="1076"/>
          <ac:spMkLst>
            <pc:docMk/>
            <pc:sldMk cId="3659412679" sldId="4219"/>
            <ac:spMk id="22" creationId="{75308D41-882E-CDAB-53B0-4BE729F97E5A}"/>
          </ac:spMkLst>
        </pc:spChg>
        <pc:spChg chg="mod">
          <ac:chgData name="Hyun Namkoong (Intern)" userId="S::hyun.namkoong@un.org::2c48caf8-95ce-47f8-ab9b-442f34da9761" providerId="AD" clId="Web-{2A4C69C1-AC0F-E971-A0B9-786B3B33EF65}" dt="2023-11-27T04:52:50.014" v="714" actId="20577"/>
          <ac:spMkLst>
            <pc:docMk/>
            <pc:sldMk cId="3659412679" sldId="4219"/>
            <ac:spMk id="23" creationId="{9B9884D1-E7A9-0683-2D7D-BA46BC08CCF1}"/>
          </ac:spMkLst>
        </pc:spChg>
        <pc:spChg chg="mod">
          <ac:chgData name="Hyun Namkoong (Intern)" userId="S::hyun.namkoong@un.org::2c48caf8-95ce-47f8-ab9b-442f34da9761" providerId="AD" clId="Web-{2A4C69C1-AC0F-E971-A0B9-786B3B33EF65}" dt="2023-11-27T04:51:41.919" v="697" actId="20577"/>
          <ac:spMkLst>
            <pc:docMk/>
            <pc:sldMk cId="3659412679" sldId="4219"/>
            <ac:spMk id="27" creationId="{47834E17-D483-C671-B693-D42FFE40A509}"/>
          </ac:spMkLst>
        </pc:spChg>
        <pc:grpChg chg="add del mod">
          <ac:chgData name="Hyun Namkoong (Intern)" userId="S::hyun.namkoong@un.org::2c48caf8-95ce-47f8-ab9b-442f34da9761" providerId="AD" clId="Web-{2A4C69C1-AC0F-E971-A0B9-786B3B33EF65}" dt="2023-11-27T04:52:23.545" v="709"/>
          <ac:grpSpMkLst>
            <pc:docMk/>
            <pc:sldMk cId="3659412679" sldId="4219"/>
            <ac:grpSpMk id="17" creationId="{1BDD17F6-D5B5-3849-2C09-4A8FBBA8718E}"/>
          </ac:grpSpMkLst>
        </pc:grpChg>
        <pc:grpChg chg="add mod">
          <ac:chgData name="Hyun Namkoong (Intern)" userId="S::hyun.namkoong@un.org::2c48caf8-95ce-47f8-ab9b-442f34da9761" providerId="AD" clId="Web-{2A4C69C1-AC0F-E971-A0B9-786B3B33EF65}" dt="2023-11-27T04:55:23.425" v="720" actId="1076"/>
          <ac:grpSpMkLst>
            <pc:docMk/>
            <pc:sldMk cId="3659412679" sldId="4219"/>
            <ac:grpSpMk id="24" creationId="{4EA6961D-5B11-99D6-3E81-B2356944681E}"/>
          </ac:grpSpMkLst>
        </pc:grpChg>
        <pc:grpChg chg="add mod">
          <ac:chgData name="Hyun Namkoong (Intern)" userId="S::hyun.namkoong@un.org::2c48caf8-95ce-47f8-ab9b-442f34da9761" providerId="AD" clId="Web-{2A4C69C1-AC0F-E971-A0B9-786B3B33EF65}" dt="2023-11-27T04:55:29.144" v="721" actId="1076"/>
          <ac:grpSpMkLst>
            <pc:docMk/>
            <pc:sldMk cId="3659412679" sldId="4219"/>
            <ac:grpSpMk id="30" creationId="{513F6112-EB62-B90C-0302-93208D6A641C}"/>
          </ac:grpSpMkLst>
        </pc:grpChg>
        <pc:grpChg chg="add mod">
          <ac:chgData name="Hyun Namkoong (Intern)" userId="S::hyun.namkoong@un.org::2c48caf8-95ce-47f8-ab9b-442f34da9761" providerId="AD" clId="Web-{2A4C69C1-AC0F-E971-A0B9-786B3B33EF65}" dt="2023-11-27T04:53:05.796" v="716" actId="1076"/>
          <ac:grpSpMkLst>
            <pc:docMk/>
            <pc:sldMk cId="3659412679" sldId="4219"/>
            <ac:grpSpMk id="48" creationId="{8F57EB19-0FFB-C1E6-D209-DFC315C92F39}"/>
          </ac:grpSpMkLst>
        </pc:grpChg>
        <pc:picChg chg="del">
          <ac:chgData name="Hyun Namkoong (Intern)" userId="S::hyun.namkoong@un.org::2c48caf8-95ce-47f8-ab9b-442f34da9761" providerId="AD" clId="Web-{2A4C69C1-AC0F-E971-A0B9-786B3B33EF65}" dt="2023-11-27T04:51:02.824" v="687"/>
          <ac:picMkLst>
            <pc:docMk/>
            <pc:sldMk cId="3659412679" sldId="4219"/>
            <ac:picMk id="10" creationId="{0F8A3F3F-6379-2DC7-395C-D79F22C234DE}"/>
          </ac:picMkLst>
        </pc:picChg>
        <pc:picChg chg="del">
          <ac:chgData name="Hyun Namkoong (Intern)" userId="S::hyun.namkoong@un.org::2c48caf8-95ce-47f8-ab9b-442f34da9761" providerId="AD" clId="Web-{2A4C69C1-AC0F-E971-A0B9-786B3B33EF65}" dt="2023-11-27T04:52:18.592" v="708"/>
          <ac:picMkLst>
            <pc:docMk/>
            <pc:sldMk cId="3659412679" sldId="4219"/>
            <ac:picMk id="13" creationId="{EBBE3064-DDEF-B377-A42B-5E7340382510}"/>
          </ac:picMkLst>
        </pc:picChg>
        <pc:picChg chg="del">
          <ac:chgData name="Hyun Namkoong (Intern)" userId="S::hyun.namkoong@un.org::2c48caf8-95ce-47f8-ab9b-442f34da9761" providerId="AD" clId="Web-{2A4C69C1-AC0F-E971-A0B9-786B3B33EF65}" dt="2023-11-27T04:50:59.027" v="684"/>
          <ac:picMkLst>
            <pc:docMk/>
            <pc:sldMk cId="3659412679" sldId="4219"/>
            <ac:picMk id="14" creationId="{417769E0-1FBE-95D6-BEAB-72335DC8C94C}"/>
          </ac:picMkLst>
        </pc:picChg>
        <pc:picChg chg="del">
          <ac:chgData name="Hyun Namkoong (Intern)" userId="S::hyun.namkoong@un.org::2c48caf8-95ce-47f8-ab9b-442f34da9761" providerId="AD" clId="Web-{2A4C69C1-AC0F-E971-A0B9-786B3B33EF65}" dt="2023-11-27T04:50:59.027" v="683"/>
          <ac:picMkLst>
            <pc:docMk/>
            <pc:sldMk cId="3659412679" sldId="4219"/>
            <ac:picMk id="18" creationId="{ABEEEC0F-ABE9-8F7F-339C-A987B6F0112B}"/>
          </ac:picMkLst>
        </pc:picChg>
      </pc:sldChg>
      <pc:sldChg chg="add del replId">
        <pc:chgData name="Hyun Namkoong (Intern)" userId="S::hyun.namkoong@un.org::2c48caf8-95ce-47f8-ab9b-442f34da9761" providerId="AD" clId="Web-{2A4C69C1-AC0F-E971-A0B9-786B3B33EF65}" dt="2023-11-27T04:56:38.006" v="726"/>
        <pc:sldMkLst>
          <pc:docMk/>
          <pc:sldMk cId="1673259159" sldId="4220"/>
        </pc:sldMkLst>
      </pc:sldChg>
      <pc:sldChg chg="addSp delSp modSp add replId addAnim delAnim modNotes">
        <pc:chgData name="Hyun Namkoong (Intern)" userId="S::hyun.namkoong@un.org::2c48caf8-95ce-47f8-ab9b-442f34da9761" providerId="AD" clId="Web-{2A4C69C1-AC0F-E971-A0B9-786B3B33EF65}" dt="2023-11-27T04:59:32.011" v="1124"/>
        <pc:sldMkLst>
          <pc:docMk/>
          <pc:sldMk cId="3318941037" sldId="4220"/>
        </pc:sldMkLst>
        <pc:spChg chg="add mod">
          <ac:chgData name="Hyun Namkoong (Intern)" userId="S::hyun.namkoong@un.org::2c48caf8-95ce-47f8-ab9b-442f34da9761" providerId="AD" clId="Web-{2A4C69C1-AC0F-E971-A0B9-786B3B33EF65}" dt="2023-11-27T04:58:55.510" v="1120" actId="14100"/>
          <ac:spMkLst>
            <pc:docMk/>
            <pc:sldMk cId="3318941037" sldId="4220"/>
            <ac:spMk id="10" creationId="{2A9C2568-B16F-94CA-B073-B6097B95457C}"/>
          </ac:spMkLst>
        </pc:spChg>
        <pc:spChg chg="del">
          <ac:chgData name="Hyun Namkoong (Intern)" userId="S::hyun.namkoong@un.org::2c48caf8-95ce-47f8-ab9b-442f34da9761" providerId="AD" clId="Web-{2A4C69C1-AC0F-E971-A0B9-786B3B33EF65}" dt="2023-11-27T04:57:03.428" v="729"/>
          <ac:spMkLst>
            <pc:docMk/>
            <pc:sldMk cId="3318941037" sldId="4220"/>
            <ac:spMk id="26" creationId="{CB3CB13D-958B-B322-028D-95F1DFB0E1BD}"/>
          </ac:spMkLst>
        </pc:spChg>
        <pc:spChg chg="mod">
          <ac:chgData name="Hyun Namkoong (Intern)" userId="S::hyun.namkoong@un.org::2c48caf8-95ce-47f8-ab9b-442f34da9761" providerId="AD" clId="Web-{2A4C69C1-AC0F-E971-A0B9-786B3B33EF65}" dt="2023-11-27T04:57:48.789" v="739" actId="1076"/>
          <ac:spMkLst>
            <pc:docMk/>
            <pc:sldMk cId="3318941037" sldId="4220"/>
            <ac:spMk id="27" creationId="{47834E17-D483-C671-B693-D42FFE40A509}"/>
          </ac:spMkLst>
        </pc:spChg>
        <pc:grpChg chg="del">
          <ac:chgData name="Hyun Namkoong (Intern)" userId="S::hyun.namkoong@un.org::2c48caf8-95ce-47f8-ab9b-442f34da9761" providerId="AD" clId="Web-{2A4C69C1-AC0F-E971-A0B9-786B3B33EF65}" dt="2023-11-27T04:56:57.225" v="728"/>
          <ac:grpSpMkLst>
            <pc:docMk/>
            <pc:sldMk cId="3318941037" sldId="4220"/>
            <ac:grpSpMk id="24" creationId="{4EA6961D-5B11-99D6-3E81-B2356944681E}"/>
          </ac:grpSpMkLst>
        </pc:grpChg>
        <pc:grpChg chg="del">
          <ac:chgData name="Hyun Namkoong (Intern)" userId="S::hyun.namkoong@un.org::2c48caf8-95ce-47f8-ab9b-442f34da9761" providerId="AD" clId="Web-{2A4C69C1-AC0F-E971-A0B9-786B3B33EF65}" dt="2023-11-27T04:57:07.616" v="730"/>
          <ac:grpSpMkLst>
            <pc:docMk/>
            <pc:sldMk cId="3318941037" sldId="4220"/>
            <ac:grpSpMk id="30" creationId="{513F6112-EB62-B90C-0302-93208D6A641C}"/>
          </ac:grpSpMkLst>
        </pc:grpChg>
        <pc:grpChg chg="del">
          <ac:chgData name="Hyun Namkoong (Intern)" userId="S::hyun.namkoong@un.org::2c48caf8-95ce-47f8-ab9b-442f34da9761" providerId="AD" clId="Web-{2A4C69C1-AC0F-E971-A0B9-786B3B33EF65}" dt="2023-11-27T04:57:17.913" v="731"/>
          <ac:grpSpMkLst>
            <pc:docMk/>
            <pc:sldMk cId="3318941037" sldId="4220"/>
            <ac:grpSpMk id="48" creationId="{8F57EB19-0FFB-C1E6-D209-DFC315C92F39}"/>
          </ac:grpSpMkLst>
        </pc:grpChg>
        <pc:graphicFrameChg chg="add mod modGraphic">
          <ac:chgData name="Hyun Namkoong (Intern)" userId="S::hyun.namkoong@un.org::2c48caf8-95ce-47f8-ab9b-442f34da9761" providerId="AD" clId="Web-{2A4C69C1-AC0F-E971-A0B9-786B3B33EF65}" dt="2023-11-27T04:59:32.011" v="1124"/>
          <ac:graphicFrameMkLst>
            <pc:docMk/>
            <pc:sldMk cId="3318941037" sldId="4220"/>
            <ac:graphicFrameMk id="7" creationId="{626A763D-A767-39ED-7523-161CDEEFBB2B}"/>
          </ac:graphicFrameMkLst>
        </pc:graphicFrameChg>
      </pc:sldChg>
      <pc:sldChg chg="addSp delSp modSp add replId delAnim modNotes">
        <pc:chgData name="Hyun Namkoong (Intern)" userId="S::hyun.namkoong@un.org::2c48caf8-95ce-47f8-ab9b-442f34da9761" providerId="AD" clId="Web-{2A4C69C1-AC0F-E971-A0B9-786B3B33EF65}" dt="2023-11-27T05:05:56.163" v="1531" actId="1076"/>
        <pc:sldMkLst>
          <pc:docMk/>
          <pc:sldMk cId="1836921732" sldId="4221"/>
        </pc:sldMkLst>
        <pc:spChg chg="add mod">
          <ac:chgData name="Hyun Namkoong (Intern)" userId="S::hyun.namkoong@un.org::2c48caf8-95ce-47f8-ab9b-442f34da9761" providerId="AD" clId="Web-{2A4C69C1-AC0F-E971-A0B9-786B3B33EF65}" dt="2023-11-27T05:01:54.109" v="1468"/>
          <ac:spMkLst>
            <pc:docMk/>
            <pc:sldMk cId="1836921732" sldId="4221"/>
            <ac:spMk id="7" creationId="{5CE3992F-5386-E998-F723-6EE040CC3634}"/>
          </ac:spMkLst>
        </pc:spChg>
        <pc:spChg chg="add mod">
          <ac:chgData name="Hyun Namkoong (Intern)" userId="S::hyun.namkoong@un.org::2c48caf8-95ce-47f8-ab9b-442f34da9761" providerId="AD" clId="Web-{2A4C69C1-AC0F-E971-A0B9-786B3B33EF65}" dt="2023-11-27T05:01:54.140" v="1469"/>
          <ac:spMkLst>
            <pc:docMk/>
            <pc:sldMk cId="1836921732" sldId="4221"/>
            <ac:spMk id="10" creationId="{B468E8E3-E73E-0876-ED69-93C7105D6686}"/>
          </ac:spMkLst>
        </pc:spChg>
        <pc:spChg chg="add mod">
          <ac:chgData name="Hyun Namkoong (Intern)" userId="S::hyun.namkoong@un.org::2c48caf8-95ce-47f8-ab9b-442f34da9761" providerId="AD" clId="Web-{2A4C69C1-AC0F-E971-A0B9-786B3B33EF65}" dt="2023-11-27T05:01:54.156" v="1470"/>
          <ac:spMkLst>
            <pc:docMk/>
            <pc:sldMk cId="1836921732" sldId="4221"/>
            <ac:spMk id="12" creationId="{B539D19A-4E0D-5A17-ADEB-2860667BFE76}"/>
          </ac:spMkLst>
        </pc:spChg>
        <pc:spChg chg="add mod">
          <ac:chgData name="Hyun Namkoong (Intern)" userId="S::hyun.namkoong@un.org::2c48caf8-95ce-47f8-ab9b-442f34da9761" providerId="AD" clId="Web-{2A4C69C1-AC0F-E971-A0B9-786B3B33EF65}" dt="2023-11-27T05:01:54.172" v="1471"/>
          <ac:spMkLst>
            <pc:docMk/>
            <pc:sldMk cId="1836921732" sldId="4221"/>
            <ac:spMk id="14" creationId="{BF89656C-347A-0B1C-1737-D92E5401C28D}"/>
          </ac:spMkLst>
        </pc:spChg>
        <pc:spChg chg="add mod">
          <ac:chgData name="Hyun Namkoong (Intern)" userId="S::hyun.namkoong@un.org::2c48caf8-95ce-47f8-ab9b-442f34da9761" providerId="AD" clId="Web-{2A4C69C1-AC0F-E971-A0B9-786B3B33EF65}" dt="2023-11-27T05:05:56.038" v="1524" actId="1076"/>
          <ac:spMkLst>
            <pc:docMk/>
            <pc:sldMk cId="1836921732" sldId="4221"/>
            <ac:spMk id="18" creationId="{AC42BA80-A737-1CC2-CACE-4D740A27E598}"/>
          </ac:spMkLst>
        </pc:spChg>
        <pc:spChg chg="add mod">
          <ac:chgData name="Hyun Namkoong (Intern)" userId="S::hyun.namkoong@un.org::2c48caf8-95ce-47f8-ab9b-442f34da9761" providerId="AD" clId="Web-{2A4C69C1-AC0F-E971-A0B9-786B3B33EF65}" dt="2023-11-27T05:05:56.054" v="1525" actId="1076"/>
          <ac:spMkLst>
            <pc:docMk/>
            <pc:sldMk cId="1836921732" sldId="4221"/>
            <ac:spMk id="20" creationId="{FEC2AA47-68B5-C791-1B19-D264C1F2277C}"/>
          </ac:spMkLst>
        </pc:spChg>
        <pc:spChg chg="mod">
          <ac:chgData name="Hyun Namkoong (Intern)" userId="S::hyun.namkoong@un.org::2c48caf8-95ce-47f8-ab9b-442f34da9761" providerId="AD" clId="Web-{2A4C69C1-AC0F-E971-A0B9-786B3B33EF65}" dt="2023-11-27T05:00:29.997" v="1132" actId="20577"/>
          <ac:spMkLst>
            <pc:docMk/>
            <pc:sldMk cId="1836921732" sldId="4221"/>
            <ac:spMk id="27" creationId="{47834E17-D483-C671-B693-D42FFE40A509}"/>
          </ac:spMkLst>
        </pc:spChg>
        <pc:spChg chg="add mod">
          <ac:chgData name="Hyun Namkoong (Intern)" userId="S::hyun.namkoong@un.org::2c48caf8-95ce-47f8-ab9b-442f34da9761" providerId="AD" clId="Web-{2A4C69C1-AC0F-E971-A0B9-786B3B33EF65}" dt="2023-11-27T05:01:54.219" v="1474"/>
          <ac:spMkLst>
            <pc:docMk/>
            <pc:sldMk cId="1836921732" sldId="4221"/>
            <ac:spMk id="31" creationId="{AA096F23-D342-99A4-E540-D9E05F99E181}"/>
          </ac:spMkLst>
        </pc:spChg>
        <pc:spChg chg="add mod">
          <ac:chgData name="Hyun Namkoong (Intern)" userId="S::hyun.namkoong@un.org::2c48caf8-95ce-47f8-ab9b-442f34da9761" providerId="AD" clId="Web-{2A4C69C1-AC0F-E971-A0B9-786B3B33EF65}" dt="2023-11-27T05:05:03.256" v="1520" actId="1076"/>
          <ac:spMkLst>
            <pc:docMk/>
            <pc:sldMk cId="1836921732" sldId="4221"/>
            <ac:spMk id="50" creationId="{90DE7D44-B260-B1D7-54AB-CF2E3CB02A2E}"/>
          </ac:spMkLst>
        </pc:spChg>
        <pc:spChg chg="add mod">
          <ac:chgData name="Hyun Namkoong (Intern)" userId="S::hyun.namkoong@un.org::2c48caf8-95ce-47f8-ab9b-442f34da9761" providerId="AD" clId="Web-{2A4C69C1-AC0F-E971-A0B9-786B3B33EF65}" dt="2023-11-27T05:04:50.005" v="1518" actId="1076"/>
          <ac:spMkLst>
            <pc:docMk/>
            <pc:sldMk cId="1836921732" sldId="4221"/>
            <ac:spMk id="52" creationId="{19C77463-BC5F-1ABC-E4D6-FC0F5F59C809}"/>
          </ac:spMkLst>
        </pc:spChg>
        <pc:spChg chg="add mod">
          <ac:chgData name="Hyun Namkoong (Intern)" userId="S::hyun.namkoong@un.org::2c48caf8-95ce-47f8-ab9b-442f34da9761" providerId="AD" clId="Web-{2A4C69C1-AC0F-E971-A0B9-786B3B33EF65}" dt="2023-11-27T05:03:20.127" v="1509" actId="1076"/>
          <ac:spMkLst>
            <pc:docMk/>
            <pc:sldMk cId="1836921732" sldId="4221"/>
            <ac:spMk id="54" creationId="{668B1D08-2D9A-A571-BCBA-3B393E6A4EE6}"/>
          </ac:spMkLst>
        </pc:spChg>
        <pc:spChg chg="add mod">
          <ac:chgData name="Hyun Namkoong (Intern)" userId="S::hyun.namkoong@un.org::2c48caf8-95ce-47f8-ab9b-442f34da9761" providerId="AD" clId="Web-{2A4C69C1-AC0F-E971-A0B9-786B3B33EF65}" dt="2023-11-27T05:03:11.971" v="1508" actId="1076"/>
          <ac:spMkLst>
            <pc:docMk/>
            <pc:sldMk cId="1836921732" sldId="4221"/>
            <ac:spMk id="56" creationId="{16750A2D-E20E-48DF-77B2-B9EEC0987133}"/>
          </ac:spMkLst>
        </pc:spChg>
        <pc:spChg chg="add mod">
          <ac:chgData name="Hyun Namkoong (Intern)" userId="S::hyun.namkoong@un.org::2c48caf8-95ce-47f8-ab9b-442f34da9761" providerId="AD" clId="Web-{2A4C69C1-AC0F-E971-A0B9-786B3B33EF65}" dt="2023-11-27T05:02:15.516" v="1502" actId="14100"/>
          <ac:spMkLst>
            <pc:docMk/>
            <pc:sldMk cId="1836921732" sldId="4221"/>
            <ac:spMk id="58" creationId="{DDB20FF1-A84F-5623-04A1-446EF713BEDC}"/>
          </ac:spMkLst>
        </pc:spChg>
        <pc:spChg chg="add mod">
          <ac:chgData name="Hyun Namkoong (Intern)" userId="S::hyun.namkoong@un.org::2c48caf8-95ce-47f8-ab9b-442f34da9761" providerId="AD" clId="Web-{2A4C69C1-AC0F-E971-A0B9-786B3B33EF65}" dt="2023-11-27T05:02:12.969" v="1501" actId="14100"/>
          <ac:spMkLst>
            <pc:docMk/>
            <pc:sldMk cId="1836921732" sldId="4221"/>
            <ac:spMk id="60" creationId="{B2E19A96-70D2-54D1-40E4-6818E024BD5E}"/>
          </ac:spMkLst>
        </pc:spChg>
        <pc:spChg chg="add mod">
          <ac:chgData name="Hyun Namkoong (Intern)" userId="S::hyun.namkoong@un.org::2c48caf8-95ce-47f8-ab9b-442f34da9761" providerId="AD" clId="Web-{2A4C69C1-AC0F-E971-A0B9-786B3B33EF65}" dt="2023-11-27T05:05:56.070" v="1526" actId="1076"/>
          <ac:spMkLst>
            <pc:docMk/>
            <pc:sldMk cId="1836921732" sldId="4221"/>
            <ac:spMk id="62" creationId="{27649BDA-7CBD-C29C-B58C-2C40989F2B2E}"/>
          </ac:spMkLst>
        </pc:spChg>
        <pc:spChg chg="add mod">
          <ac:chgData name="Hyun Namkoong (Intern)" userId="S::hyun.namkoong@un.org::2c48caf8-95ce-47f8-ab9b-442f34da9761" providerId="AD" clId="Web-{2A4C69C1-AC0F-E971-A0B9-786B3B33EF65}" dt="2023-11-27T05:05:56.085" v="1527" actId="1076"/>
          <ac:spMkLst>
            <pc:docMk/>
            <pc:sldMk cId="1836921732" sldId="4221"/>
            <ac:spMk id="64" creationId="{DAA0EF0B-B0CD-1527-1E01-40739807FB19}"/>
          </ac:spMkLst>
        </pc:spChg>
        <pc:spChg chg="add mod">
          <ac:chgData name="Hyun Namkoong (Intern)" userId="S::hyun.namkoong@un.org::2c48caf8-95ce-47f8-ab9b-442f34da9761" providerId="AD" clId="Web-{2A4C69C1-AC0F-E971-A0B9-786B3B33EF65}" dt="2023-11-27T05:04:15.223" v="1511" actId="1076"/>
          <ac:spMkLst>
            <pc:docMk/>
            <pc:sldMk cId="1836921732" sldId="4221"/>
            <ac:spMk id="66" creationId="{77C58012-DC0C-6BF9-CF63-94AF515AA0EF}"/>
          </ac:spMkLst>
        </pc:spChg>
        <pc:spChg chg="add mod">
          <ac:chgData name="Hyun Namkoong (Intern)" userId="S::hyun.namkoong@un.org::2c48caf8-95ce-47f8-ab9b-442f34da9761" providerId="AD" clId="Web-{2A4C69C1-AC0F-E971-A0B9-786B3B33EF65}" dt="2023-11-27T05:04:15.238" v="1512" actId="1076"/>
          <ac:spMkLst>
            <pc:docMk/>
            <pc:sldMk cId="1836921732" sldId="4221"/>
            <ac:spMk id="68" creationId="{FA46385C-3B48-516F-52A6-4906E8B10A4B}"/>
          </ac:spMkLst>
        </pc:spChg>
        <pc:spChg chg="add mod">
          <ac:chgData name="Hyun Namkoong (Intern)" userId="S::hyun.namkoong@un.org::2c48caf8-95ce-47f8-ab9b-442f34da9761" providerId="AD" clId="Web-{2A4C69C1-AC0F-E971-A0B9-786B3B33EF65}" dt="2023-11-27T05:01:54.437" v="1485"/>
          <ac:spMkLst>
            <pc:docMk/>
            <pc:sldMk cId="1836921732" sldId="4221"/>
            <ac:spMk id="70" creationId="{E1607E87-E677-D727-7D5D-8D0386D5984D}"/>
          </ac:spMkLst>
        </pc:spChg>
        <pc:spChg chg="add mod">
          <ac:chgData name="Hyun Namkoong (Intern)" userId="S::hyun.namkoong@un.org::2c48caf8-95ce-47f8-ab9b-442f34da9761" providerId="AD" clId="Web-{2A4C69C1-AC0F-E971-A0B9-786B3B33EF65}" dt="2023-11-27T05:01:54.469" v="1486"/>
          <ac:spMkLst>
            <pc:docMk/>
            <pc:sldMk cId="1836921732" sldId="4221"/>
            <ac:spMk id="72" creationId="{5F373424-C4F3-CBB9-AF20-6DA3B48F7632}"/>
          </ac:spMkLst>
        </pc:spChg>
        <pc:spChg chg="add mod">
          <ac:chgData name="Hyun Namkoong (Intern)" userId="S::hyun.namkoong@un.org::2c48caf8-95ce-47f8-ab9b-442f34da9761" providerId="AD" clId="Web-{2A4C69C1-AC0F-E971-A0B9-786B3B33EF65}" dt="2023-11-27T05:05:56.117" v="1528" actId="1076"/>
          <ac:spMkLst>
            <pc:docMk/>
            <pc:sldMk cId="1836921732" sldId="4221"/>
            <ac:spMk id="74" creationId="{661C08FF-3A1D-F492-0480-638E52823B5C}"/>
          </ac:spMkLst>
        </pc:spChg>
        <pc:spChg chg="add mod">
          <ac:chgData name="Hyun Namkoong (Intern)" userId="S::hyun.namkoong@un.org::2c48caf8-95ce-47f8-ab9b-442f34da9761" providerId="AD" clId="Web-{2A4C69C1-AC0F-E971-A0B9-786B3B33EF65}" dt="2023-11-27T05:05:56.132" v="1529" actId="1076"/>
          <ac:spMkLst>
            <pc:docMk/>
            <pc:sldMk cId="1836921732" sldId="4221"/>
            <ac:spMk id="76" creationId="{4B152E0B-4E0B-EBB9-8149-920E73382B26}"/>
          </ac:spMkLst>
        </pc:spChg>
        <pc:spChg chg="add mod">
          <ac:chgData name="Hyun Namkoong (Intern)" userId="S::hyun.namkoong@un.org::2c48caf8-95ce-47f8-ab9b-442f34da9761" providerId="AD" clId="Web-{2A4C69C1-AC0F-E971-A0B9-786B3B33EF65}" dt="2023-11-27T05:05:22.006" v="1522" actId="14100"/>
          <ac:spMkLst>
            <pc:docMk/>
            <pc:sldMk cId="1836921732" sldId="4221"/>
            <ac:spMk id="78" creationId="{93E50940-158B-FFF4-8F76-3AC23822EA4E}"/>
          </ac:spMkLst>
        </pc:spChg>
        <pc:spChg chg="add mod">
          <ac:chgData name="Hyun Namkoong (Intern)" userId="S::hyun.namkoong@un.org::2c48caf8-95ce-47f8-ab9b-442f34da9761" providerId="AD" clId="Web-{2A4C69C1-AC0F-E971-A0B9-786B3B33EF65}" dt="2023-11-27T05:05:08.709" v="1521" actId="1076"/>
          <ac:spMkLst>
            <pc:docMk/>
            <pc:sldMk cId="1836921732" sldId="4221"/>
            <ac:spMk id="80" creationId="{3F319AEE-98FA-7B24-A9FA-F087DD05029B}"/>
          </ac:spMkLst>
        </pc:spChg>
        <pc:spChg chg="add mod">
          <ac:chgData name="Hyun Namkoong (Intern)" userId="S::hyun.namkoong@un.org::2c48caf8-95ce-47f8-ab9b-442f34da9761" providerId="AD" clId="Web-{2A4C69C1-AC0F-E971-A0B9-786B3B33EF65}" dt="2023-11-27T05:05:56.163" v="1531" actId="1076"/>
          <ac:spMkLst>
            <pc:docMk/>
            <pc:sldMk cId="1836921732" sldId="4221"/>
            <ac:spMk id="82" creationId="{C8A9A2C8-5073-6EDD-345C-192D6E299A71}"/>
          </ac:spMkLst>
        </pc:spChg>
        <pc:spChg chg="add mod">
          <ac:chgData name="Hyun Namkoong (Intern)" userId="S::hyun.namkoong@un.org::2c48caf8-95ce-47f8-ab9b-442f34da9761" providerId="AD" clId="Web-{2A4C69C1-AC0F-E971-A0B9-786B3B33EF65}" dt="2023-11-27T05:04:36.552" v="1514" actId="1076"/>
          <ac:spMkLst>
            <pc:docMk/>
            <pc:sldMk cId="1836921732" sldId="4221"/>
            <ac:spMk id="84" creationId="{7B7FFB0C-3872-82F1-C500-7FA9C79BA589}"/>
          </ac:spMkLst>
        </pc:spChg>
        <pc:spChg chg="add mod">
          <ac:chgData name="Hyun Namkoong (Intern)" userId="S::hyun.namkoong@un.org::2c48caf8-95ce-47f8-ab9b-442f34da9761" providerId="AD" clId="Web-{2A4C69C1-AC0F-E971-A0B9-786B3B33EF65}" dt="2023-11-27T05:01:54.594" v="1493"/>
          <ac:spMkLst>
            <pc:docMk/>
            <pc:sldMk cId="1836921732" sldId="4221"/>
            <ac:spMk id="86" creationId="{CF65550E-918C-5905-1B26-77011DD4D295}"/>
          </ac:spMkLst>
        </pc:spChg>
        <pc:spChg chg="add mod">
          <ac:chgData name="Hyun Namkoong (Intern)" userId="S::hyun.namkoong@un.org::2c48caf8-95ce-47f8-ab9b-442f34da9761" providerId="AD" clId="Web-{2A4C69C1-AC0F-E971-A0B9-786B3B33EF65}" dt="2023-11-27T05:05:56.148" v="1530" actId="1076"/>
          <ac:spMkLst>
            <pc:docMk/>
            <pc:sldMk cId="1836921732" sldId="4221"/>
            <ac:spMk id="88" creationId="{D37597C9-A6BB-B4F8-06DA-DFB34D4EEAD0}"/>
          </ac:spMkLst>
        </pc:spChg>
        <pc:spChg chg="add mod">
          <ac:chgData name="Hyun Namkoong (Intern)" userId="S::hyun.namkoong@un.org::2c48caf8-95ce-47f8-ab9b-442f34da9761" providerId="AD" clId="Web-{2A4C69C1-AC0F-E971-A0B9-786B3B33EF65}" dt="2023-11-27T05:01:54.625" v="1495"/>
          <ac:spMkLst>
            <pc:docMk/>
            <pc:sldMk cId="1836921732" sldId="4221"/>
            <ac:spMk id="90" creationId="{59E85F42-CC44-152D-48CF-7E352E794594}"/>
          </ac:spMkLst>
        </pc:spChg>
        <pc:spChg chg="add mod">
          <ac:chgData name="Hyun Namkoong (Intern)" userId="S::hyun.namkoong@un.org::2c48caf8-95ce-47f8-ab9b-442f34da9761" providerId="AD" clId="Web-{2A4C69C1-AC0F-E971-A0B9-786B3B33EF65}" dt="2023-11-27T05:01:54.640" v="1496"/>
          <ac:spMkLst>
            <pc:docMk/>
            <pc:sldMk cId="1836921732" sldId="4221"/>
            <ac:spMk id="92" creationId="{0140413F-F3AB-1753-7A7B-B74FD078CA37}"/>
          </ac:spMkLst>
        </pc:spChg>
        <pc:spChg chg="add mod">
          <ac:chgData name="Hyun Namkoong (Intern)" userId="S::hyun.namkoong@un.org::2c48caf8-95ce-47f8-ab9b-442f34da9761" providerId="AD" clId="Web-{2A4C69C1-AC0F-E971-A0B9-786B3B33EF65}" dt="2023-11-27T05:01:54.656" v="1497"/>
          <ac:spMkLst>
            <pc:docMk/>
            <pc:sldMk cId="1836921732" sldId="4221"/>
            <ac:spMk id="94" creationId="{F830B53C-948B-EFC5-0394-57B8CCC13228}"/>
          </ac:spMkLst>
        </pc:spChg>
        <pc:spChg chg="add mod">
          <ac:chgData name="Hyun Namkoong (Intern)" userId="S::hyun.namkoong@un.org::2c48caf8-95ce-47f8-ab9b-442f34da9761" providerId="AD" clId="Web-{2A4C69C1-AC0F-E971-A0B9-786B3B33EF65}" dt="2023-11-27T05:04:36.677" v="1516" actId="1076"/>
          <ac:spMkLst>
            <pc:docMk/>
            <pc:sldMk cId="1836921732" sldId="4221"/>
            <ac:spMk id="96" creationId="{22B21983-A82C-0905-3AE6-276C0E1C4D08}"/>
          </ac:spMkLst>
        </pc:spChg>
        <pc:spChg chg="add mod">
          <ac:chgData name="Hyun Namkoong (Intern)" userId="S::hyun.namkoong@un.org::2c48caf8-95ce-47f8-ab9b-442f34da9761" providerId="AD" clId="Web-{2A4C69C1-AC0F-E971-A0B9-786B3B33EF65}" dt="2023-11-27T05:05:38.147" v="1523" actId="1076"/>
          <ac:spMkLst>
            <pc:docMk/>
            <pc:sldMk cId="1836921732" sldId="4221"/>
            <ac:spMk id="98" creationId="{349C6D7E-2C93-B495-DC8F-6E406B95A1CE}"/>
          </ac:spMkLst>
        </pc:spChg>
        <pc:spChg chg="add mod">
          <ac:chgData name="Hyun Namkoong (Intern)" userId="S::hyun.namkoong@un.org::2c48caf8-95ce-47f8-ab9b-442f34da9761" providerId="AD" clId="Web-{2A4C69C1-AC0F-E971-A0B9-786B3B33EF65}" dt="2023-11-27T05:04:40.786" v="1517" actId="1076"/>
          <ac:spMkLst>
            <pc:docMk/>
            <pc:sldMk cId="1836921732" sldId="4221"/>
            <ac:spMk id="100" creationId="{2C208542-9BD9-6D11-8049-2CC797E4733A}"/>
          </ac:spMkLst>
        </pc:spChg>
        <pc:grpChg chg="del">
          <ac:chgData name="Hyun Namkoong (Intern)" userId="S::hyun.namkoong@un.org::2c48caf8-95ce-47f8-ab9b-442f34da9761" providerId="AD" clId="Web-{2A4C69C1-AC0F-E971-A0B9-786B3B33EF65}" dt="2023-11-27T05:00:39.998" v="1133"/>
          <ac:grpSpMkLst>
            <pc:docMk/>
            <pc:sldMk cId="1836921732" sldId="4221"/>
            <ac:grpSpMk id="24" creationId="{4EA6961D-5B11-99D6-3E81-B2356944681E}"/>
          </ac:grpSpMkLst>
        </pc:grpChg>
        <pc:grpChg chg="del">
          <ac:chgData name="Hyun Namkoong (Intern)" userId="S::hyun.namkoong@un.org::2c48caf8-95ce-47f8-ab9b-442f34da9761" providerId="AD" clId="Web-{2A4C69C1-AC0F-E971-A0B9-786B3B33EF65}" dt="2023-11-27T05:00:45.279" v="1134"/>
          <ac:grpSpMkLst>
            <pc:docMk/>
            <pc:sldMk cId="1836921732" sldId="4221"/>
            <ac:grpSpMk id="30" creationId="{513F6112-EB62-B90C-0302-93208D6A641C}"/>
          </ac:grpSpMkLst>
        </pc:grpChg>
        <pc:grpChg chg="del">
          <ac:chgData name="Hyun Namkoong (Intern)" userId="S::hyun.namkoong@un.org::2c48caf8-95ce-47f8-ab9b-442f34da9761" providerId="AD" clId="Web-{2A4C69C1-AC0F-E971-A0B9-786B3B33EF65}" dt="2023-11-27T05:00:46.482" v="1135"/>
          <ac:grpSpMkLst>
            <pc:docMk/>
            <pc:sldMk cId="1836921732" sldId="4221"/>
            <ac:grpSpMk id="48" creationId="{8F57EB19-0FFB-C1E6-D209-DFC315C92F39}"/>
          </ac:grpSpMkLst>
        </pc:grpChg>
      </pc:sldChg>
      <pc:sldChg chg="addSp delSp modSp add replId">
        <pc:chgData name="Hyun Namkoong (Intern)" userId="S::hyun.namkoong@un.org::2c48caf8-95ce-47f8-ab9b-442f34da9761" providerId="AD" clId="Web-{2A4C69C1-AC0F-E971-A0B9-786B3B33EF65}" dt="2023-11-27T05:18:12.952" v="1709" actId="1076"/>
        <pc:sldMkLst>
          <pc:docMk/>
          <pc:sldMk cId="3588015171" sldId="4222"/>
        </pc:sldMkLst>
        <pc:spChg chg="mod">
          <ac:chgData name="Hyun Namkoong (Intern)" userId="S::hyun.namkoong@un.org::2c48caf8-95ce-47f8-ab9b-442f34da9761" providerId="AD" clId="Web-{2A4C69C1-AC0F-E971-A0B9-786B3B33EF65}" dt="2023-11-27T05:14:50.399" v="1666" actId="14100"/>
          <ac:spMkLst>
            <pc:docMk/>
            <pc:sldMk cId="3588015171" sldId="4222"/>
            <ac:spMk id="2" creationId="{E7A76398-9DB7-1645-94ED-9E66ECB59E9C}"/>
          </ac:spMkLst>
        </pc:spChg>
        <pc:spChg chg="mod">
          <ac:chgData name="Hyun Namkoong (Intern)" userId="S::hyun.namkoong@un.org::2c48caf8-95ce-47f8-ab9b-442f34da9761" providerId="AD" clId="Web-{2A4C69C1-AC0F-E971-A0B9-786B3B33EF65}" dt="2023-11-27T05:11:48.830" v="1561" actId="20577"/>
          <ac:spMkLst>
            <pc:docMk/>
            <pc:sldMk cId="3588015171" sldId="4222"/>
            <ac:spMk id="4" creationId="{142B1FBA-14D4-7042-9E70-16BF7ABC9D11}"/>
          </ac:spMkLst>
        </pc:spChg>
        <pc:spChg chg="mod">
          <ac:chgData name="Hyun Namkoong (Intern)" userId="S::hyun.namkoong@un.org::2c48caf8-95ce-47f8-ab9b-442f34da9761" providerId="AD" clId="Web-{2A4C69C1-AC0F-E971-A0B9-786B3B33EF65}" dt="2023-11-27T05:13:00.520" v="1590"/>
          <ac:spMkLst>
            <pc:docMk/>
            <pc:sldMk cId="3588015171" sldId="4222"/>
            <ac:spMk id="5" creationId="{4CFF8113-A2C5-5092-BAA1-95079BD318B8}"/>
          </ac:spMkLst>
        </pc:spChg>
        <pc:spChg chg="mod">
          <ac:chgData name="Hyun Namkoong (Intern)" userId="S::hyun.namkoong@un.org::2c48caf8-95ce-47f8-ab9b-442f34da9761" providerId="AD" clId="Web-{2A4C69C1-AC0F-E971-A0B9-786B3B33EF65}" dt="2023-11-27T05:13:09.177" v="1592" actId="1076"/>
          <ac:spMkLst>
            <pc:docMk/>
            <pc:sldMk cId="3588015171" sldId="4222"/>
            <ac:spMk id="6" creationId="{2E4D12E8-D7C4-D142-9E28-451C5C5A232F}"/>
          </ac:spMkLst>
        </pc:spChg>
        <pc:spChg chg="add del">
          <ac:chgData name="Hyun Namkoong (Intern)" userId="S::hyun.namkoong@un.org::2c48caf8-95ce-47f8-ab9b-442f34da9761" providerId="AD" clId="Web-{2A4C69C1-AC0F-E971-A0B9-786B3B33EF65}" dt="2023-11-27T05:12:37.926" v="1586"/>
          <ac:spMkLst>
            <pc:docMk/>
            <pc:sldMk cId="3588015171" sldId="4222"/>
            <ac:spMk id="7" creationId="{F3284779-D867-AD91-1496-558A2D3E9914}"/>
          </ac:spMkLst>
        </pc:spChg>
        <pc:spChg chg="add del">
          <ac:chgData name="Hyun Namkoong (Intern)" userId="S::hyun.namkoong@un.org::2c48caf8-95ce-47f8-ab9b-442f34da9761" providerId="AD" clId="Web-{2A4C69C1-AC0F-E971-A0B9-786B3B33EF65}" dt="2023-11-27T05:12:37.926" v="1585"/>
          <ac:spMkLst>
            <pc:docMk/>
            <pc:sldMk cId="3588015171" sldId="4222"/>
            <ac:spMk id="9" creationId="{F3284779-D867-AD91-1496-558A2D3E9914}"/>
          </ac:spMkLst>
        </pc:spChg>
        <pc:spChg chg="del">
          <ac:chgData name="Hyun Namkoong (Intern)" userId="S::hyun.namkoong@un.org::2c48caf8-95ce-47f8-ab9b-442f34da9761" providerId="AD" clId="Web-{2A4C69C1-AC0F-E971-A0B9-786B3B33EF65}" dt="2023-11-27T05:11:58.284" v="1573"/>
          <ac:spMkLst>
            <pc:docMk/>
            <pc:sldMk cId="3588015171" sldId="4222"/>
            <ac:spMk id="12" creationId="{EDFC1736-A0F0-776B-DB60-9FACD89A19C1}"/>
          </ac:spMkLst>
        </pc:spChg>
        <pc:spChg chg="add mod">
          <ac:chgData name="Hyun Namkoong (Intern)" userId="S::hyun.namkoong@un.org::2c48caf8-95ce-47f8-ab9b-442f34da9761" providerId="AD" clId="Web-{2A4C69C1-AC0F-E971-A0B9-786B3B33EF65}" dt="2023-11-27T05:17:28.810" v="1701" actId="1076"/>
          <ac:spMkLst>
            <pc:docMk/>
            <pc:sldMk cId="3588015171" sldId="4222"/>
            <ac:spMk id="13" creationId="{2D3561F4-0662-534E-5647-45700A3CB2EC}"/>
          </ac:spMkLst>
        </pc:spChg>
        <pc:spChg chg="del">
          <ac:chgData name="Hyun Namkoong (Intern)" userId="S::hyun.namkoong@un.org::2c48caf8-95ce-47f8-ab9b-442f34da9761" providerId="AD" clId="Web-{2A4C69C1-AC0F-E971-A0B9-786B3B33EF65}" dt="2023-11-27T05:11:58.284" v="1572"/>
          <ac:spMkLst>
            <pc:docMk/>
            <pc:sldMk cId="3588015171" sldId="4222"/>
            <ac:spMk id="14" creationId="{B6FA6FAC-2AC0-2956-BD9F-49155ED95C2F}"/>
          </ac:spMkLst>
        </pc:spChg>
        <pc:spChg chg="mod">
          <ac:chgData name="Hyun Namkoong (Intern)" userId="S::hyun.namkoong@un.org::2c48caf8-95ce-47f8-ab9b-442f34da9761" providerId="AD" clId="Web-{2A4C69C1-AC0F-E971-A0B9-786B3B33EF65}" dt="2023-11-27T05:09:43.733" v="1537" actId="20577"/>
          <ac:spMkLst>
            <pc:docMk/>
            <pc:sldMk cId="3588015171" sldId="4222"/>
            <ac:spMk id="16" creationId="{6E8E5E8D-82C9-8448-ADFC-31042ECD6F50}"/>
          </ac:spMkLst>
        </pc:spChg>
        <pc:spChg chg="add del mod">
          <ac:chgData name="Hyun Namkoong (Intern)" userId="S::hyun.namkoong@un.org::2c48caf8-95ce-47f8-ab9b-442f34da9761" providerId="AD" clId="Web-{2A4C69C1-AC0F-E971-A0B9-786B3B33EF65}" dt="2023-11-27T05:13:17.177" v="1594"/>
          <ac:spMkLst>
            <pc:docMk/>
            <pc:sldMk cId="3588015171" sldId="4222"/>
            <ac:spMk id="18" creationId="{089D84A6-3306-3C22-D3F8-588AA52E5417}"/>
          </ac:spMkLst>
        </pc:spChg>
        <pc:spChg chg="del">
          <ac:chgData name="Hyun Namkoong (Intern)" userId="S::hyun.namkoong@un.org::2c48caf8-95ce-47f8-ab9b-442f34da9761" providerId="AD" clId="Web-{2A4C69C1-AC0F-E971-A0B9-786B3B33EF65}" dt="2023-11-27T05:11:58.284" v="1571"/>
          <ac:spMkLst>
            <pc:docMk/>
            <pc:sldMk cId="3588015171" sldId="4222"/>
            <ac:spMk id="19" creationId="{F9B0B038-A3E6-B2A3-3096-9128D0F77A1B}"/>
          </ac:spMkLst>
        </pc:spChg>
        <pc:spChg chg="del">
          <ac:chgData name="Hyun Namkoong (Intern)" userId="S::hyun.namkoong@un.org::2c48caf8-95ce-47f8-ab9b-442f34da9761" providerId="AD" clId="Web-{2A4C69C1-AC0F-E971-A0B9-786B3B33EF65}" dt="2023-11-27T05:11:58.284" v="1570"/>
          <ac:spMkLst>
            <pc:docMk/>
            <pc:sldMk cId="3588015171" sldId="4222"/>
            <ac:spMk id="28" creationId="{D80A346D-E4C2-970F-8F22-767986F587BC}"/>
          </ac:spMkLst>
        </pc:spChg>
        <pc:spChg chg="del">
          <ac:chgData name="Hyun Namkoong (Intern)" userId="S::hyun.namkoong@un.org::2c48caf8-95ce-47f8-ab9b-442f34da9761" providerId="AD" clId="Web-{2A4C69C1-AC0F-E971-A0B9-786B3B33EF65}" dt="2023-11-27T05:11:58.284" v="1569"/>
          <ac:spMkLst>
            <pc:docMk/>
            <pc:sldMk cId="3588015171" sldId="4222"/>
            <ac:spMk id="30" creationId="{8E51A4F2-A33A-480C-2356-28D585A6F05A}"/>
          </ac:spMkLst>
        </pc:spChg>
        <pc:spChg chg="add mod">
          <ac:chgData name="Hyun Namkoong (Intern)" userId="S::hyun.namkoong@un.org::2c48caf8-95ce-47f8-ab9b-442f34da9761" providerId="AD" clId="Web-{2A4C69C1-AC0F-E971-A0B9-786B3B33EF65}" dt="2023-11-27T05:17:16.247" v="1699" actId="1076"/>
          <ac:spMkLst>
            <pc:docMk/>
            <pc:sldMk cId="3588015171" sldId="4222"/>
            <ac:spMk id="31" creationId="{0AE40F7A-3F15-A215-CB92-2905A14D9EA8}"/>
          </ac:spMkLst>
        </pc:spChg>
        <pc:spChg chg="del">
          <ac:chgData name="Hyun Namkoong (Intern)" userId="S::hyun.namkoong@un.org::2c48caf8-95ce-47f8-ab9b-442f34da9761" providerId="AD" clId="Web-{2A4C69C1-AC0F-E971-A0B9-786B3B33EF65}" dt="2023-11-27T05:11:58.284" v="1568"/>
          <ac:spMkLst>
            <pc:docMk/>
            <pc:sldMk cId="3588015171" sldId="4222"/>
            <ac:spMk id="32" creationId="{76AF8F8D-EA51-474D-FD27-C50746526E33}"/>
          </ac:spMkLst>
        </pc:spChg>
        <pc:spChg chg="del">
          <ac:chgData name="Hyun Namkoong (Intern)" userId="S::hyun.namkoong@un.org::2c48caf8-95ce-47f8-ab9b-442f34da9761" providerId="AD" clId="Web-{2A4C69C1-AC0F-E971-A0B9-786B3B33EF65}" dt="2023-11-27T05:11:58.284" v="1567"/>
          <ac:spMkLst>
            <pc:docMk/>
            <pc:sldMk cId="3588015171" sldId="4222"/>
            <ac:spMk id="34" creationId="{D1A9B9B5-40AE-37C6-3AB5-BE35EE0E6865}"/>
          </ac:spMkLst>
        </pc:spChg>
        <pc:spChg chg="del">
          <ac:chgData name="Hyun Namkoong (Intern)" userId="S::hyun.namkoong@un.org::2c48caf8-95ce-47f8-ab9b-442f34da9761" providerId="AD" clId="Web-{2A4C69C1-AC0F-E971-A0B9-786B3B33EF65}" dt="2023-11-27T05:11:58.284" v="1566"/>
          <ac:spMkLst>
            <pc:docMk/>
            <pc:sldMk cId="3588015171" sldId="4222"/>
            <ac:spMk id="36" creationId="{4F829710-49C2-4557-722B-8BA3CE1AF1A4}"/>
          </ac:spMkLst>
        </pc:spChg>
        <pc:spChg chg="del">
          <ac:chgData name="Hyun Namkoong (Intern)" userId="S::hyun.namkoong@un.org::2c48caf8-95ce-47f8-ab9b-442f34da9761" providerId="AD" clId="Web-{2A4C69C1-AC0F-E971-A0B9-786B3B33EF65}" dt="2023-11-27T05:11:58.268" v="1565"/>
          <ac:spMkLst>
            <pc:docMk/>
            <pc:sldMk cId="3588015171" sldId="4222"/>
            <ac:spMk id="38" creationId="{F2DED190-2C1A-C9C0-BAD8-5A5C8DB30D21}"/>
          </ac:spMkLst>
        </pc:spChg>
        <pc:spChg chg="del mod">
          <ac:chgData name="Hyun Namkoong (Intern)" userId="S::hyun.namkoong@un.org::2c48caf8-95ce-47f8-ab9b-442f34da9761" providerId="AD" clId="Web-{2A4C69C1-AC0F-E971-A0B9-786B3B33EF65}" dt="2023-11-27T05:12:11.191" v="1578"/>
          <ac:spMkLst>
            <pc:docMk/>
            <pc:sldMk cId="3588015171" sldId="4222"/>
            <ac:spMk id="40" creationId="{F041DF86-2CC8-F0B3-4243-044DAB0D718C}"/>
          </ac:spMkLst>
        </pc:spChg>
        <pc:spChg chg="del">
          <ac:chgData name="Hyun Namkoong (Intern)" userId="S::hyun.namkoong@un.org::2c48caf8-95ce-47f8-ab9b-442f34da9761" providerId="AD" clId="Web-{2A4C69C1-AC0F-E971-A0B9-786B3B33EF65}" dt="2023-11-27T05:11:58.268" v="1564"/>
          <ac:spMkLst>
            <pc:docMk/>
            <pc:sldMk cId="3588015171" sldId="4222"/>
            <ac:spMk id="42" creationId="{3BE10B29-9662-AFDC-D7A2-5B1754D272A0}"/>
          </ac:spMkLst>
        </pc:spChg>
        <pc:spChg chg="del">
          <ac:chgData name="Hyun Namkoong (Intern)" userId="S::hyun.namkoong@un.org::2c48caf8-95ce-47f8-ab9b-442f34da9761" providerId="AD" clId="Web-{2A4C69C1-AC0F-E971-A0B9-786B3B33EF65}" dt="2023-11-27T05:11:58.268" v="1563"/>
          <ac:spMkLst>
            <pc:docMk/>
            <pc:sldMk cId="3588015171" sldId="4222"/>
            <ac:spMk id="44" creationId="{1BAA13F6-BA44-E0D6-8DED-95514FCF039B}"/>
          </ac:spMkLst>
        </pc:spChg>
        <pc:spChg chg="del mod">
          <ac:chgData name="Hyun Namkoong (Intern)" userId="S::hyun.namkoong@un.org::2c48caf8-95ce-47f8-ab9b-442f34da9761" providerId="AD" clId="Web-{2A4C69C1-AC0F-E971-A0B9-786B3B33EF65}" dt="2023-11-27T05:12:03.956" v="1576"/>
          <ac:spMkLst>
            <pc:docMk/>
            <pc:sldMk cId="3588015171" sldId="4222"/>
            <ac:spMk id="46" creationId="{AF62DA7A-7E31-A667-45FA-859D86106E26}"/>
          </ac:spMkLst>
        </pc:spChg>
        <pc:spChg chg="add mod">
          <ac:chgData name="Hyun Namkoong (Intern)" userId="S::hyun.namkoong@un.org::2c48caf8-95ce-47f8-ab9b-442f34da9761" providerId="AD" clId="Web-{2A4C69C1-AC0F-E971-A0B9-786B3B33EF65}" dt="2023-11-27T05:17:01.981" v="1693" actId="1076"/>
          <ac:spMkLst>
            <pc:docMk/>
            <pc:sldMk cId="3588015171" sldId="4222"/>
            <ac:spMk id="55" creationId="{44D2E2E7-3174-76C1-10B2-D98772C2D459}"/>
          </ac:spMkLst>
        </pc:spChg>
        <pc:spChg chg="add mod">
          <ac:chgData name="Hyun Namkoong (Intern)" userId="S::hyun.namkoong@un.org::2c48caf8-95ce-47f8-ab9b-442f34da9761" providerId="AD" clId="Web-{2A4C69C1-AC0F-E971-A0B9-786B3B33EF65}" dt="2023-11-27T05:16:43.621" v="1689" actId="1076"/>
          <ac:spMkLst>
            <pc:docMk/>
            <pc:sldMk cId="3588015171" sldId="4222"/>
            <ac:spMk id="61" creationId="{0080CF65-9507-7431-ED34-786459D6AD8C}"/>
          </ac:spMkLst>
        </pc:spChg>
        <pc:spChg chg="add mod">
          <ac:chgData name="Hyun Namkoong (Intern)" userId="S::hyun.namkoong@un.org::2c48caf8-95ce-47f8-ab9b-442f34da9761" providerId="AD" clId="Web-{2A4C69C1-AC0F-E971-A0B9-786B3B33EF65}" dt="2023-11-27T05:18:00.623" v="1706" actId="1076"/>
          <ac:spMkLst>
            <pc:docMk/>
            <pc:sldMk cId="3588015171" sldId="4222"/>
            <ac:spMk id="63" creationId="{A6C1B033-CE6A-23DD-CECA-4EB2BBAB86BE}"/>
          </ac:spMkLst>
        </pc:spChg>
        <pc:graphicFrameChg chg="add mod">
          <ac:chgData name="Hyun Namkoong (Intern)" userId="S::hyun.namkoong@un.org::2c48caf8-95ce-47f8-ab9b-442f34da9761" providerId="AD" clId="Web-{2A4C69C1-AC0F-E971-A0B9-786B3B33EF65}" dt="2023-11-27T05:17:24.325" v="1700" actId="1076"/>
          <ac:graphicFrameMkLst>
            <pc:docMk/>
            <pc:sldMk cId="3588015171" sldId="4222"/>
            <ac:graphicFrameMk id="49" creationId="{8BA2AE3B-6015-037C-0164-C50D5E0DC65B}"/>
          </ac:graphicFrameMkLst>
        </pc:graphicFrameChg>
        <pc:picChg chg="del">
          <ac:chgData name="Hyun Namkoong (Intern)" userId="S::hyun.namkoong@un.org::2c48caf8-95ce-47f8-ab9b-442f34da9761" providerId="AD" clId="Web-{2A4C69C1-AC0F-E971-A0B9-786B3B33EF65}" dt="2023-11-27T05:11:58.284" v="1575"/>
          <ac:picMkLst>
            <pc:docMk/>
            <pc:sldMk cId="3588015171" sldId="4222"/>
            <ac:picMk id="8" creationId="{C9548556-A2B0-3A70-E9F0-20210E7C9D8B}"/>
          </ac:picMkLst>
        </pc:picChg>
        <pc:picChg chg="del">
          <ac:chgData name="Hyun Namkoong (Intern)" userId="S::hyun.namkoong@un.org::2c48caf8-95ce-47f8-ab9b-442f34da9761" providerId="AD" clId="Web-{2A4C69C1-AC0F-E971-A0B9-786B3B33EF65}" dt="2023-11-27T05:11:58.284" v="1574"/>
          <ac:picMkLst>
            <pc:docMk/>
            <pc:sldMk cId="3588015171" sldId="4222"/>
            <ac:picMk id="10" creationId="{FAE03104-7D94-722F-419C-F880E3C24903}"/>
          </ac:picMkLst>
        </pc:picChg>
        <pc:picChg chg="add mod">
          <ac:chgData name="Hyun Namkoong (Intern)" userId="S::hyun.namkoong@un.org::2c48caf8-95ce-47f8-ab9b-442f34da9761" providerId="AD" clId="Web-{2A4C69C1-AC0F-E971-A0B9-786B3B33EF65}" dt="2023-11-27T05:17:08.778" v="1694" actId="1076"/>
          <ac:picMkLst>
            <pc:docMk/>
            <pc:sldMk cId="3588015171" sldId="4222"/>
            <ac:picMk id="21" creationId="{633F1A7A-5BBF-34EF-2664-6F39F7CEB67C}"/>
          </ac:picMkLst>
        </pc:picChg>
        <pc:picChg chg="add mod">
          <ac:chgData name="Hyun Namkoong (Intern)" userId="S::hyun.namkoong@un.org::2c48caf8-95ce-47f8-ab9b-442f34da9761" providerId="AD" clId="Web-{2A4C69C1-AC0F-E971-A0B9-786B3B33EF65}" dt="2023-11-27T05:17:08.809" v="1695" actId="1076"/>
          <ac:picMkLst>
            <pc:docMk/>
            <pc:sldMk cId="3588015171" sldId="4222"/>
            <ac:picMk id="23" creationId="{9A7B9B3C-E34C-FCAD-E5D0-951D9D7BB3A6}"/>
          </ac:picMkLst>
        </pc:picChg>
        <pc:picChg chg="add mod">
          <ac:chgData name="Hyun Namkoong (Intern)" userId="S::hyun.namkoong@un.org::2c48caf8-95ce-47f8-ab9b-442f34da9761" providerId="AD" clId="Web-{2A4C69C1-AC0F-E971-A0B9-786B3B33EF65}" dt="2023-11-27T05:17:01.903" v="1690" actId="1076"/>
          <ac:picMkLst>
            <pc:docMk/>
            <pc:sldMk cId="3588015171" sldId="4222"/>
            <ac:picMk id="25" creationId="{790E7020-EEED-C31C-21B2-BEDF5DA7DFB5}"/>
          </ac:picMkLst>
        </pc:picChg>
        <pc:picChg chg="add mod">
          <ac:chgData name="Hyun Namkoong (Intern)" userId="S::hyun.namkoong@un.org::2c48caf8-95ce-47f8-ab9b-442f34da9761" providerId="AD" clId="Web-{2A4C69C1-AC0F-E971-A0B9-786B3B33EF65}" dt="2023-11-27T05:17:16.215" v="1698" actId="1076"/>
          <ac:picMkLst>
            <pc:docMk/>
            <pc:sldMk cId="3588015171" sldId="4222"/>
            <ac:picMk id="27" creationId="{E2F3B4A5-0183-AE4C-1055-0349063C8AD8}"/>
          </ac:picMkLst>
        </pc:picChg>
        <pc:picChg chg="add mod">
          <ac:chgData name="Hyun Namkoong (Intern)" userId="S::hyun.namkoong@un.org::2c48caf8-95ce-47f8-ab9b-442f34da9761" providerId="AD" clId="Web-{2A4C69C1-AC0F-E971-A0B9-786B3B33EF65}" dt="2023-11-27T05:18:03.889" v="1707" actId="1076"/>
          <ac:picMkLst>
            <pc:docMk/>
            <pc:sldMk cId="3588015171" sldId="4222"/>
            <ac:picMk id="35" creationId="{806F3932-75C2-AD7B-7CCC-C2F65BE5A5C6}"/>
          </ac:picMkLst>
        </pc:picChg>
        <pc:picChg chg="add mod">
          <ac:chgData name="Hyun Namkoong (Intern)" userId="S::hyun.namkoong@un.org::2c48caf8-95ce-47f8-ab9b-442f34da9761" providerId="AD" clId="Web-{2A4C69C1-AC0F-E971-A0B9-786B3B33EF65}" dt="2023-11-27T05:16:43.558" v="1688" actId="1076"/>
          <ac:picMkLst>
            <pc:docMk/>
            <pc:sldMk cId="3588015171" sldId="4222"/>
            <ac:picMk id="39" creationId="{D16D48E1-46BD-32DB-52F2-22FE839EAECB}"/>
          </ac:picMkLst>
        </pc:picChg>
        <pc:picChg chg="add mod">
          <ac:chgData name="Hyun Namkoong (Intern)" userId="S::hyun.namkoong@un.org::2c48caf8-95ce-47f8-ab9b-442f34da9761" providerId="AD" clId="Web-{2A4C69C1-AC0F-E971-A0B9-786B3B33EF65}" dt="2023-11-27T05:18:00.529" v="1703" actId="1076"/>
          <ac:picMkLst>
            <pc:docMk/>
            <pc:sldMk cId="3588015171" sldId="4222"/>
            <ac:picMk id="43" creationId="{F6C32B11-C210-2BDF-8647-AE5B6B64AA9E}"/>
          </ac:picMkLst>
        </pc:picChg>
        <pc:picChg chg="add mod">
          <ac:chgData name="Hyun Namkoong (Intern)" userId="S::hyun.namkoong@un.org::2c48caf8-95ce-47f8-ab9b-442f34da9761" providerId="AD" clId="Web-{2A4C69C1-AC0F-E971-A0B9-786B3B33EF65}" dt="2023-11-27T05:18:07.670" v="1708" actId="1076"/>
          <ac:picMkLst>
            <pc:docMk/>
            <pc:sldMk cId="3588015171" sldId="4222"/>
            <ac:picMk id="47" creationId="{C490A1BC-8D51-2052-ED5D-491C720EA2FF}"/>
          </ac:picMkLst>
        </pc:picChg>
        <pc:picChg chg="add mod">
          <ac:chgData name="Hyun Namkoong (Intern)" userId="S::hyun.namkoong@un.org::2c48caf8-95ce-47f8-ab9b-442f34da9761" providerId="AD" clId="Web-{2A4C69C1-AC0F-E971-A0B9-786B3B33EF65}" dt="2023-11-27T05:17:01.918" v="1691" actId="1076"/>
          <ac:picMkLst>
            <pc:docMk/>
            <pc:sldMk cId="3588015171" sldId="4222"/>
            <ac:picMk id="51" creationId="{A89EB767-678B-431A-4EC6-DCF74FFF32D2}"/>
          </ac:picMkLst>
        </pc:picChg>
        <pc:picChg chg="add mod">
          <ac:chgData name="Hyun Namkoong (Intern)" userId="S::hyun.namkoong@un.org::2c48caf8-95ce-47f8-ab9b-442f34da9761" providerId="AD" clId="Web-{2A4C69C1-AC0F-E971-A0B9-786B3B33EF65}" dt="2023-11-27T05:18:12.952" v="1709" actId="1076"/>
          <ac:picMkLst>
            <pc:docMk/>
            <pc:sldMk cId="3588015171" sldId="4222"/>
            <ac:picMk id="53" creationId="{D893168A-17F6-E327-2FF6-DDEE34EE5CFD}"/>
          </ac:picMkLst>
        </pc:picChg>
        <pc:picChg chg="add mod">
          <ac:chgData name="Hyun Namkoong (Intern)" userId="S::hyun.namkoong@un.org::2c48caf8-95ce-47f8-ab9b-442f34da9761" providerId="AD" clId="Web-{2A4C69C1-AC0F-E971-A0B9-786B3B33EF65}" dt="2023-11-27T05:18:00.592" v="1705" actId="1076"/>
          <ac:picMkLst>
            <pc:docMk/>
            <pc:sldMk cId="3588015171" sldId="4222"/>
            <ac:picMk id="57" creationId="{A6722255-5A27-0C00-8EFE-40BC8252F2A5}"/>
          </ac:picMkLst>
        </pc:picChg>
        <pc:picChg chg="add mod">
          <ac:chgData name="Hyun Namkoong (Intern)" userId="S::hyun.namkoong@un.org::2c48caf8-95ce-47f8-ab9b-442f34da9761" providerId="AD" clId="Web-{2A4C69C1-AC0F-E971-A0B9-786B3B33EF65}" dt="2023-11-27T05:16:43.433" v="1686" actId="1076"/>
          <ac:picMkLst>
            <pc:docMk/>
            <pc:sldMk cId="3588015171" sldId="4222"/>
            <ac:picMk id="59" creationId="{5F906E62-4537-A5D7-32EC-DB7BCA8F1CDE}"/>
          </ac:picMkLst>
        </pc:picChg>
      </pc:sldChg>
      <pc:sldChg chg="add del replId">
        <pc:chgData name="Hyun Namkoong (Intern)" userId="S::hyun.namkoong@un.org::2c48caf8-95ce-47f8-ab9b-442f34da9761" providerId="AD" clId="Web-{2A4C69C1-AC0F-E971-A0B9-786B3B33EF65}" dt="2023-11-27T05:10:05.780" v="1541"/>
        <pc:sldMkLst>
          <pc:docMk/>
          <pc:sldMk cId="1005122050" sldId="4223"/>
        </pc:sldMkLst>
      </pc:sldChg>
      <pc:sldChg chg="add del replId">
        <pc:chgData name="Hyun Namkoong (Intern)" userId="S::hyun.namkoong@un.org::2c48caf8-95ce-47f8-ab9b-442f34da9761" providerId="AD" clId="Web-{2A4C69C1-AC0F-E971-A0B9-786B3B33EF65}" dt="2023-11-27T05:09:48.358" v="1539"/>
        <pc:sldMkLst>
          <pc:docMk/>
          <pc:sldMk cId="2197753244" sldId="4223"/>
        </pc:sldMkLst>
      </pc:sldChg>
    </pc:docChg>
  </pc:docChgLst>
  <pc:docChgLst>
    <pc:chgData name="Soomi Hong" userId="c19af623-99c1-466a-a2e0-6e94668d6e79" providerId="ADAL" clId="{A9FCD9BB-5CAE-4863-A1BC-6D428B88E8D6}"/>
    <pc:docChg chg="undo custSel addSld delSld modSld replTag delTag">
      <pc:chgData name="Soomi Hong" userId="c19af623-99c1-466a-a2e0-6e94668d6e79" providerId="ADAL" clId="{A9FCD9BB-5CAE-4863-A1BC-6D428B88E8D6}" dt="2023-11-27T07:18:56.482" v="16"/>
      <pc:docMkLst>
        <pc:docMk/>
      </pc:docMkLst>
      <pc:sldChg chg="replTag">
        <pc:chgData name="Soomi Hong" userId="c19af623-99c1-466a-a2e0-6e94668d6e79" providerId="ADAL" clId="{A9FCD9BB-5CAE-4863-A1BC-6D428B88E8D6}" dt="2023-11-27T07:18:29.867" v="1"/>
        <pc:sldMkLst>
          <pc:docMk/>
          <pc:sldMk cId="4022399027" sldId="280"/>
        </pc:sldMkLst>
      </pc:sldChg>
      <pc:sldChg chg="replTag">
        <pc:chgData name="Soomi Hong" userId="c19af623-99c1-466a-a2e0-6e94668d6e79" providerId="ADAL" clId="{A9FCD9BB-5CAE-4863-A1BC-6D428B88E8D6}" dt="2023-11-27T07:18:55.017" v="14"/>
        <pc:sldMkLst>
          <pc:docMk/>
          <pc:sldMk cId="3659412679" sldId="4219"/>
        </pc:sldMkLst>
      </pc:sldChg>
      <pc:sldChg chg="add del replTag delTag">
        <pc:chgData name="Soomi Hong" userId="c19af623-99c1-466a-a2e0-6e94668d6e79" providerId="ADAL" clId="{A9FCD9BB-5CAE-4863-A1BC-6D428B88E8D6}" dt="2023-11-27T07:18:56.482" v="16"/>
        <pc:sldMkLst>
          <pc:docMk/>
          <pc:sldMk cId="3318941037" sldId="4220"/>
        </pc:sldMkLst>
      </pc:sldChg>
      <pc:sldChg chg="replTag delTag">
        <pc:chgData name="Soomi Hong" userId="c19af623-99c1-466a-a2e0-6e94668d6e79" providerId="ADAL" clId="{A9FCD9BB-5CAE-4863-A1BC-6D428B88E8D6}" dt="2023-11-27T07:18:49.661" v="10"/>
        <pc:sldMkLst>
          <pc:docMk/>
          <pc:sldMk cId="1836921732" sldId="4221"/>
        </pc:sldMkLst>
      </pc:sldChg>
    </pc:docChg>
  </pc:docChgLst>
  <pc:docChgLst>
    <pc:chgData name="Ziyuan Zheng (Intern)" userId="S::ziyuan.zheng@un.org::4b0fa806-9545-46cc-a975-43ce5cc79dde" providerId="AD" clId="Web-{022F1F76-A448-E047-18B5-3D87EE812ABF}"/>
    <pc:docChg chg="addSld delSld modSld sldOrd">
      <pc:chgData name="Ziyuan Zheng (Intern)" userId="S::ziyuan.zheng@un.org::4b0fa806-9545-46cc-a975-43ce5cc79dde" providerId="AD" clId="Web-{022F1F76-A448-E047-18B5-3D87EE812ABF}" dt="2023-11-27T07:34:39.903" v="385" actId="20577"/>
      <pc:docMkLst>
        <pc:docMk/>
      </pc:docMkLst>
      <pc:sldChg chg="addSp delSp modSp">
        <pc:chgData name="Ziyuan Zheng (Intern)" userId="S::ziyuan.zheng@un.org::4b0fa806-9545-46cc-a975-43ce5cc79dde" providerId="AD" clId="Web-{022F1F76-A448-E047-18B5-3D87EE812ABF}" dt="2023-11-27T04:07:09.923" v="138"/>
        <pc:sldMkLst>
          <pc:docMk/>
          <pc:sldMk cId="4022399027" sldId="280"/>
        </pc:sldMkLst>
        <pc:spChg chg="add del mod">
          <ac:chgData name="Ziyuan Zheng (Intern)" userId="S::ziyuan.zheng@un.org::4b0fa806-9545-46cc-a975-43ce5cc79dde" providerId="AD" clId="Web-{022F1F76-A448-E047-18B5-3D87EE812ABF}" dt="2023-11-27T04:07:09.923" v="138"/>
          <ac:spMkLst>
            <pc:docMk/>
            <pc:sldMk cId="4022399027" sldId="280"/>
            <ac:spMk id="2" creationId="{B83D1A58-72D6-9F37-144B-0755F8F20F63}"/>
          </ac:spMkLst>
        </pc:spChg>
        <pc:spChg chg="mod">
          <ac:chgData name="Ziyuan Zheng (Intern)" userId="S::ziyuan.zheng@un.org::4b0fa806-9545-46cc-a975-43ce5cc79dde" providerId="AD" clId="Web-{022F1F76-A448-E047-18B5-3D87EE812ABF}" dt="2023-11-27T04:07:04.204" v="136"/>
          <ac:spMkLst>
            <pc:docMk/>
            <pc:sldMk cId="4022399027" sldId="280"/>
            <ac:spMk id="6" creationId="{CD530964-28AF-00E3-055C-9293ECDA7375}"/>
          </ac:spMkLst>
        </pc:spChg>
      </pc:sldChg>
      <pc:sldChg chg="modSp del">
        <pc:chgData name="Ziyuan Zheng (Intern)" userId="S::ziyuan.zheng@un.org::4b0fa806-9545-46cc-a975-43ce5cc79dde" providerId="AD" clId="Web-{022F1F76-A448-E047-18B5-3D87EE812ABF}" dt="2023-11-27T04:10:40.054" v="160"/>
        <pc:sldMkLst>
          <pc:docMk/>
          <pc:sldMk cId="3613516293" sldId="4186"/>
        </pc:sldMkLst>
        <pc:spChg chg="mod">
          <ac:chgData name="Ziyuan Zheng (Intern)" userId="S::ziyuan.zheng@un.org::4b0fa806-9545-46cc-a975-43ce5cc79dde" providerId="AD" clId="Web-{022F1F76-A448-E047-18B5-3D87EE812ABF}" dt="2023-11-27T03:55:01.698" v="50" actId="20577"/>
          <ac:spMkLst>
            <pc:docMk/>
            <pc:sldMk cId="3613516293" sldId="4186"/>
            <ac:spMk id="8" creationId="{FC797E44-08F1-A3A1-2101-760B6F2E6C89}"/>
          </ac:spMkLst>
        </pc:spChg>
      </pc:sldChg>
      <pc:sldChg chg="del">
        <pc:chgData name="Ziyuan Zheng (Intern)" userId="S::ziyuan.zheng@un.org::4b0fa806-9545-46cc-a975-43ce5cc79dde" providerId="AD" clId="Web-{022F1F76-A448-E047-18B5-3D87EE812ABF}" dt="2023-11-27T04:29:55.461" v="261"/>
        <pc:sldMkLst>
          <pc:docMk/>
          <pc:sldMk cId="1303615418" sldId="4189"/>
        </pc:sldMkLst>
      </pc:sldChg>
      <pc:sldChg chg="del">
        <pc:chgData name="Ziyuan Zheng (Intern)" userId="S::ziyuan.zheng@un.org::4b0fa806-9545-46cc-a975-43ce5cc79dde" providerId="AD" clId="Web-{022F1F76-A448-E047-18B5-3D87EE812ABF}" dt="2023-11-27T07:25:19.080" v="318"/>
        <pc:sldMkLst>
          <pc:docMk/>
          <pc:sldMk cId="4262509799" sldId="4190"/>
        </pc:sldMkLst>
      </pc:sldChg>
      <pc:sldChg chg="addSp delSp modSp del">
        <pc:chgData name="Ziyuan Zheng (Intern)" userId="S::ziyuan.zheng@un.org::4b0fa806-9545-46cc-a975-43ce5cc79dde" providerId="AD" clId="Web-{022F1F76-A448-E047-18B5-3D87EE812ABF}" dt="2023-11-27T04:23:21.528" v="195"/>
        <pc:sldMkLst>
          <pc:docMk/>
          <pc:sldMk cId="3440584145" sldId="4201"/>
        </pc:sldMkLst>
        <pc:spChg chg="add del mod">
          <ac:chgData name="Ziyuan Zheng (Intern)" userId="S::ziyuan.zheng@un.org::4b0fa806-9545-46cc-a975-43ce5cc79dde" providerId="AD" clId="Web-{022F1F76-A448-E047-18B5-3D87EE812ABF}" dt="2023-11-27T04:07:45.065" v="141"/>
          <ac:spMkLst>
            <pc:docMk/>
            <pc:sldMk cId="3440584145" sldId="4201"/>
            <ac:spMk id="2" creationId="{422E05B0-D129-DB5C-2918-B9847B27EBE5}"/>
          </ac:spMkLst>
        </pc:spChg>
        <pc:spChg chg="mod">
          <ac:chgData name="Ziyuan Zheng (Intern)" userId="S::ziyuan.zheng@un.org::4b0fa806-9545-46cc-a975-43ce5cc79dde" providerId="AD" clId="Web-{022F1F76-A448-E047-18B5-3D87EE812ABF}" dt="2023-11-27T03:56:50.391" v="54"/>
          <ac:spMkLst>
            <pc:docMk/>
            <pc:sldMk cId="3440584145" sldId="4201"/>
            <ac:spMk id="6" creationId="{6F9EF40C-E4FA-9912-B65A-4350B7E048AB}"/>
          </ac:spMkLst>
        </pc:spChg>
        <pc:spChg chg="mod">
          <ac:chgData name="Ziyuan Zheng (Intern)" userId="S::ziyuan.zheng@un.org::4b0fa806-9545-46cc-a975-43ce5cc79dde" providerId="AD" clId="Web-{022F1F76-A448-E047-18B5-3D87EE812ABF}" dt="2023-11-27T04:12:12.978" v="173" actId="20577"/>
          <ac:spMkLst>
            <pc:docMk/>
            <pc:sldMk cId="3440584145" sldId="4201"/>
            <ac:spMk id="8" creationId="{84B2776D-551A-59E0-995F-3C34998AE8A1}"/>
          </ac:spMkLst>
        </pc:spChg>
        <pc:picChg chg="mod">
          <ac:chgData name="Ziyuan Zheng (Intern)" userId="S::ziyuan.zheng@un.org::4b0fa806-9545-46cc-a975-43ce5cc79dde" providerId="AD" clId="Web-{022F1F76-A448-E047-18B5-3D87EE812ABF}" dt="2023-11-27T04:11:49.212" v="167" actId="1076"/>
          <ac:picMkLst>
            <pc:docMk/>
            <pc:sldMk cId="3440584145" sldId="4201"/>
            <ac:picMk id="5" creationId="{C093C497-7577-4BD9-343E-F24BF9D2D8AE}"/>
          </ac:picMkLst>
        </pc:picChg>
      </pc:sldChg>
      <pc:sldChg chg="modSp">
        <pc:chgData name="Ziyuan Zheng (Intern)" userId="S::ziyuan.zheng@un.org::4b0fa806-9545-46cc-a975-43ce5cc79dde" providerId="AD" clId="Web-{022F1F76-A448-E047-18B5-3D87EE812ABF}" dt="2023-11-27T07:34:39.903" v="385" actId="20577"/>
        <pc:sldMkLst>
          <pc:docMk/>
          <pc:sldMk cId="3181569992" sldId="4203"/>
        </pc:sldMkLst>
        <pc:spChg chg="mod">
          <ac:chgData name="Ziyuan Zheng (Intern)" userId="S::ziyuan.zheng@un.org::4b0fa806-9545-46cc-a975-43ce5cc79dde" providerId="AD" clId="Web-{022F1F76-A448-E047-18B5-3D87EE812ABF}" dt="2023-11-27T07:34:39.903" v="385" actId="20577"/>
          <ac:spMkLst>
            <pc:docMk/>
            <pc:sldMk cId="3181569992" sldId="4203"/>
            <ac:spMk id="27" creationId="{317974AA-8358-CA82-70D9-F509F194DF3B}"/>
          </ac:spMkLst>
        </pc:spChg>
        <pc:grpChg chg="mod">
          <ac:chgData name="Ziyuan Zheng (Intern)" userId="S::ziyuan.zheng@un.org::4b0fa806-9545-46cc-a975-43ce5cc79dde" providerId="AD" clId="Web-{022F1F76-A448-E047-18B5-3D87EE812ABF}" dt="2023-11-27T07:34:25.622" v="381" actId="14100"/>
          <ac:grpSpMkLst>
            <pc:docMk/>
            <pc:sldMk cId="3181569992" sldId="4203"/>
            <ac:grpSpMk id="25" creationId="{5C80FAB0-6E73-32AB-9876-732C91B71881}"/>
          </ac:grpSpMkLst>
        </pc:grpChg>
        <pc:picChg chg="mod">
          <ac:chgData name="Ziyuan Zheng (Intern)" userId="S::ziyuan.zheng@un.org::4b0fa806-9545-46cc-a975-43ce5cc79dde" providerId="AD" clId="Web-{022F1F76-A448-E047-18B5-3D87EE812ABF}" dt="2023-11-27T04:07:31.799" v="140" actId="1076"/>
          <ac:picMkLst>
            <pc:docMk/>
            <pc:sldMk cId="3181569992" sldId="4203"/>
            <ac:picMk id="15" creationId="{246BDBC1-EC07-8145-A516-F50267053D62}"/>
          </ac:picMkLst>
        </pc:picChg>
      </pc:sldChg>
      <pc:sldChg chg="addSp delSp modSp del">
        <pc:chgData name="Ziyuan Zheng (Intern)" userId="S::ziyuan.zheng@un.org::4b0fa806-9545-46cc-a975-43ce5cc79dde" providerId="AD" clId="Web-{022F1F76-A448-E047-18B5-3D87EE812ABF}" dt="2023-11-27T03:54:03.134" v="48"/>
        <pc:sldMkLst>
          <pc:docMk/>
          <pc:sldMk cId="3556309526" sldId="4207"/>
        </pc:sldMkLst>
        <pc:spChg chg="add del mod">
          <ac:chgData name="Ziyuan Zheng (Intern)" userId="S::ziyuan.zheng@un.org::4b0fa806-9545-46cc-a975-43ce5cc79dde" providerId="AD" clId="Web-{022F1F76-A448-E047-18B5-3D87EE812ABF}" dt="2023-11-27T03:49:43.158" v="7"/>
          <ac:spMkLst>
            <pc:docMk/>
            <pc:sldMk cId="3556309526" sldId="4207"/>
            <ac:spMk id="2" creationId="{422E05B0-D129-DB5C-2918-B9847B27EBE5}"/>
          </ac:spMkLst>
        </pc:spChg>
        <pc:spChg chg="add del">
          <ac:chgData name="Ziyuan Zheng (Intern)" userId="S::ziyuan.zheng@un.org::4b0fa806-9545-46cc-a975-43ce5cc79dde" providerId="AD" clId="Web-{022F1F76-A448-E047-18B5-3D87EE812ABF}" dt="2023-11-27T03:50:06.253" v="9"/>
          <ac:spMkLst>
            <pc:docMk/>
            <pc:sldMk cId="3556309526" sldId="4207"/>
            <ac:spMk id="4" creationId="{422E05B0-D129-DB5C-2918-B9847B27EBE5}"/>
          </ac:spMkLst>
        </pc:spChg>
        <pc:spChg chg="add del mod">
          <ac:chgData name="Ziyuan Zheng (Intern)" userId="S::ziyuan.zheng@un.org::4b0fa806-9545-46cc-a975-43ce5cc79dde" providerId="AD" clId="Web-{022F1F76-A448-E047-18B5-3D87EE812ABF}" dt="2023-11-27T03:50:23.847" v="12"/>
          <ac:spMkLst>
            <pc:docMk/>
            <pc:sldMk cId="3556309526" sldId="4207"/>
            <ac:spMk id="5" creationId="{79F95FD2-6B96-60EC-2DAD-C57D9923FEDE}"/>
          </ac:spMkLst>
        </pc:spChg>
        <pc:spChg chg="add mod">
          <ac:chgData name="Ziyuan Zheng (Intern)" userId="S::ziyuan.zheng@un.org::4b0fa806-9545-46cc-a975-43ce5cc79dde" providerId="AD" clId="Web-{022F1F76-A448-E047-18B5-3D87EE812ABF}" dt="2023-11-27T03:53:52.931" v="47" actId="14100"/>
          <ac:spMkLst>
            <pc:docMk/>
            <pc:sldMk cId="3556309526" sldId="4207"/>
            <ac:spMk id="8" creationId="{3CB4160A-116D-A78A-8428-83C5A6E43DEF}"/>
          </ac:spMkLst>
        </pc:spChg>
        <pc:spChg chg="del">
          <ac:chgData name="Ziyuan Zheng (Intern)" userId="S::ziyuan.zheng@un.org::4b0fa806-9545-46cc-a975-43ce5cc79dde" providerId="AD" clId="Web-{022F1F76-A448-E047-18B5-3D87EE812ABF}" dt="2023-11-27T03:51:34.083" v="19"/>
          <ac:spMkLst>
            <pc:docMk/>
            <pc:sldMk cId="3556309526" sldId="4207"/>
            <ac:spMk id="9" creationId="{D5B7C39D-B0F8-D8B7-F6B4-7CB860BFAE87}"/>
          </ac:spMkLst>
        </pc:spChg>
        <pc:picChg chg="add mod">
          <ac:chgData name="Ziyuan Zheng (Intern)" userId="S::ziyuan.zheng@un.org::4b0fa806-9545-46cc-a975-43ce5cc79dde" providerId="AD" clId="Web-{022F1F76-A448-E047-18B5-3D87EE812ABF}" dt="2023-11-27T03:53:43.633" v="45" actId="1076"/>
          <ac:picMkLst>
            <pc:docMk/>
            <pc:sldMk cId="3556309526" sldId="4207"/>
            <ac:picMk id="11" creationId="{E1E67399-212B-1246-49E2-E346AE2F1E70}"/>
          </ac:picMkLst>
        </pc:picChg>
        <pc:picChg chg="add mod">
          <ac:chgData name="Ziyuan Zheng (Intern)" userId="S::ziyuan.zheng@un.org::4b0fa806-9545-46cc-a975-43ce5cc79dde" providerId="AD" clId="Web-{022F1F76-A448-E047-18B5-3D87EE812ABF}" dt="2023-11-27T03:52:19.116" v="31" actId="1076"/>
          <ac:picMkLst>
            <pc:docMk/>
            <pc:sldMk cId="3556309526" sldId="4207"/>
            <ac:picMk id="13" creationId="{688E043E-F8B9-CE26-96CA-24955469DBE5}"/>
          </ac:picMkLst>
        </pc:picChg>
      </pc:sldChg>
      <pc:sldChg chg="del">
        <pc:chgData name="Ziyuan Zheng (Intern)" userId="S::ziyuan.zheng@un.org::4b0fa806-9545-46cc-a975-43ce5cc79dde" providerId="AD" clId="Web-{022F1F76-A448-E047-18B5-3D87EE812ABF}" dt="2023-11-27T03:54:46.166" v="49"/>
        <pc:sldMkLst>
          <pc:docMk/>
          <pc:sldMk cId="1905252003" sldId="4208"/>
        </pc:sldMkLst>
      </pc:sldChg>
      <pc:sldChg chg="addSp delSp modSp add ord replId modNotes">
        <pc:chgData name="Ziyuan Zheng (Intern)" userId="S::ziyuan.zheng@un.org::4b0fa806-9545-46cc-a975-43ce5cc79dde" providerId="AD" clId="Web-{022F1F76-A448-E047-18B5-3D87EE812ABF}" dt="2023-11-27T07:33:23.339" v="372" actId="20577"/>
        <pc:sldMkLst>
          <pc:docMk/>
          <pc:sldMk cId="7683661" sldId="4210"/>
        </pc:sldMkLst>
        <pc:spChg chg="add mod">
          <ac:chgData name="Ziyuan Zheng (Intern)" userId="S::ziyuan.zheng@un.org::4b0fa806-9545-46cc-a975-43ce5cc79dde" providerId="AD" clId="Web-{022F1F76-A448-E047-18B5-3D87EE812ABF}" dt="2023-11-27T07:32:37.151" v="362" actId="20577"/>
          <ac:spMkLst>
            <pc:docMk/>
            <pc:sldMk cId="7683661" sldId="4210"/>
            <ac:spMk id="8" creationId="{393C14FF-DE5A-0DAB-8856-E5D50367F2B4}"/>
          </ac:spMkLst>
        </pc:spChg>
        <pc:spChg chg="add mod">
          <ac:chgData name="Ziyuan Zheng (Intern)" userId="S::ziyuan.zheng@un.org::4b0fa806-9545-46cc-a975-43ce5cc79dde" providerId="AD" clId="Web-{022F1F76-A448-E047-18B5-3D87EE812ABF}" dt="2023-11-27T07:33:14.121" v="370" actId="1076"/>
          <ac:spMkLst>
            <pc:docMk/>
            <pc:sldMk cId="7683661" sldId="4210"/>
            <ac:spMk id="12" creationId="{41EE36B1-209D-5A93-D76C-B531DBF6991A}"/>
          </ac:spMkLst>
        </pc:spChg>
        <pc:spChg chg="add mod">
          <ac:chgData name="Ziyuan Zheng (Intern)" userId="S::ziyuan.zheng@un.org::4b0fa806-9545-46cc-a975-43ce5cc79dde" providerId="AD" clId="Web-{022F1F76-A448-E047-18B5-3D87EE812ABF}" dt="2023-11-27T07:33:23.339" v="372" actId="20577"/>
          <ac:spMkLst>
            <pc:docMk/>
            <pc:sldMk cId="7683661" sldId="4210"/>
            <ac:spMk id="14" creationId="{C811AFBD-6FCB-B289-F342-DB5AD96DA385}"/>
          </ac:spMkLst>
        </pc:spChg>
        <pc:spChg chg="mod">
          <ac:chgData name="Ziyuan Zheng (Intern)" userId="S::ziyuan.zheng@un.org::4b0fa806-9545-46cc-a975-43ce5cc79dde" providerId="AD" clId="Web-{022F1F76-A448-E047-18B5-3D87EE812ABF}" dt="2023-11-27T03:59:55.771" v="89" actId="20577"/>
          <ac:spMkLst>
            <pc:docMk/>
            <pc:sldMk cId="7683661" sldId="4210"/>
            <ac:spMk id="16" creationId="{6E8E5E8D-82C9-8448-ADFC-31042ECD6F50}"/>
          </ac:spMkLst>
        </pc:spChg>
        <pc:picChg chg="del">
          <ac:chgData name="Ziyuan Zheng (Intern)" userId="S::ziyuan.zheng@un.org::4b0fa806-9545-46cc-a975-43ce5cc79dde" providerId="AD" clId="Web-{022F1F76-A448-E047-18B5-3D87EE812ABF}" dt="2023-11-27T03:56:21.577" v="52"/>
          <ac:picMkLst>
            <pc:docMk/>
            <pc:sldMk cId="7683661" sldId="4210"/>
            <ac:picMk id="7" creationId="{9F5A945F-1152-9C6F-ED97-539A547D17A7}"/>
          </ac:picMkLst>
        </pc:picChg>
        <pc:picChg chg="add mod">
          <ac:chgData name="Ziyuan Zheng (Intern)" userId="S::ziyuan.zheng@un.org::4b0fa806-9545-46cc-a975-43ce5cc79dde" providerId="AD" clId="Web-{022F1F76-A448-E047-18B5-3D87EE812ABF}" dt="2023-11-27T04:01:49.696" v="104" actId="14100"/>
          <ac:picMkLst>
            <pc:docMk/>
            <pc:sldMk cId="7683661" sldId="4210"/>
            <ac:picMk id="10" creationId="{0666FD6B-25CB-9121-19CF-4F1618EF07CA}"/>
          </ac:picMkLst>
        </pc:picChg>
        <pc:picChg chg="add mod">
          <ac:chgData name="Ziyuan Zheng (Intern)" userId="S::ziyuan.zheng@un.org::4b0fa806-9545-46cc-a975-43ce5cc79dde" providerId="AD" clId="Web-{022F1F76-A448-E047-18B5-3D87EE812ABF}" dt="2023-11-27T04:04:15.012" v="130" actId="1076"/>
          <ac:picMkLst>
            <pc:docMk/>
            <pc:sldMk cId="7683661" sldId="4210"/>
            <ac:picMk id="18" creationId="{89686744-EE6C-403B-F593-7D0EB2A54FA6}"/>
          </ac:picMkLst>
        </pc:picChg>
      </pc:sldChg>
      <pc:sldChg chg="addSp delSp modSp add replId">
        <pc:chgData name="Ziyuan Zheng (Intern)" userId="S::ziyuan.zheng@un.org::4b0fa806-9545-46cc-a975-43ce5cc79dde" providerId="AD" clId="Web-{022F1F76-A448-E047-18B5-3D87EE812ABF}" dt="2023-11-27T07:33:54.965" v="380" actId="1076"/>
        <pc:sldMkLst>
          <pc:docMk/>
          <pc:sldMk cId="3393399421" sldId="4212"/>
        </pc:sldMkLst>
        <pc:spChg chg="add mod">
          <ac:chgData name="Ziyuan Zheng (Intern)" userId="S::ziyuan.zheng@un.org::4b0fa806-9545-46cc-a975-43ce5cc79dde" providerId="AD" clId="Web-{022F1F76-A448-E047-18B5-3D87EE812ABF}" dt="2023-11-27T07:33:54.965" v="380" actId="1076"/>
          <ac:spMkLst>
            <pc:docMk/>
            <pc:sldMk cId="3393399421" sldId="4212"/>
            <ac:spMk id="10" creationId="{25674DFC-D491-20DD-6813-8590DDA7665D}"/>
          </ac:spMkLst>
        </pc:spChg>
        <pc:spChg chg="del">
          <ac:chgData name="Ziyuan Zheng (Intern)" userId="S::ziyuan.zheng@un.org::4b0fa806-9545-46cc-a975-43ce5cc79dde" providerId="AD" clId="Web-{022F1F76-A448-E047-18B5-3D87EE812ABF}" dt="2023-11-27T04:22:20.292" v="177"/>
          <ac:spMkLst>
            <pc:docMk/>
            <pc:sldMk cId="3393399421" sldId="4212"/>
            <ac:spMk id="16" creationId="{6E8E5E8D-82C9-8448-ADFC-31042ECD6F50}"/>
          </ac:spMkLst>
        </pc:spChg>
        <pc:picChg chg="del">
          <ac:chgData name="Ziyuan Zheng (Intern)" userId="S::ziyuan.zheng@un.org::4b0fa806-9545-46cc-a975-43ce5cc79dde" providerId="AD" clId="Web-{022F1F76-A448-E047-18B5-3D87EE812ABF}" dt="2023-11-27T04:22:21.558" v="178"/>
          <ac:picMkLst>
            <pc:docMk/>
            <pc:sldMk cId="3393399421" sldId="4212"/>
            <ac:picMk id="7" creationId="{9F5A945F-1152-9C6F-ED97-539A547D17A7}"/>
          </ac:picMkLst>
        </pc:picChg>
        <pc:picChg chg="add mod">
          <ac:chgData name="Ziyuan Zheng (Intern)" userId="S::ziyuan.zheng@un.org::4b0fa806-9545-46cc-a975-43ce5cc79dde" providerId="AD" clId="Web-{022F1F76-A448-E047-18B5-3D87EE812ABF}" dt="2023-11-27T04:23:02.215" v="193" actId="1076"/>
          <ac:picMkLst>
            <pc:docMk/>
            <pc:sldMk cId="3393399421" sldId="4212"/>
            <ac:picMk id="8" creationId="{348D5F53-AC07-1A3D-6D51-65ED9A8C0E98}"/>
          </ac:picMkLst>
        </pc:picChg>
        <pc:picChg chg="add mod">
          <ac:chgData name="Ziyuan Zheng (Intern)" userId="S::ziyuan.zheng@un.org::4b0fa806-9545-46cc-a975-43ce5cc79dde" providerId="AD" clId="Web-{022F1F76-A448-E047-18B5-3D87EE812ABF}" dt="2023-11-27T04:22:58.902" v="192" actId="1076"/>
          <ac:picMkLst>
            <pc:docMk/>
            <pc:sldMk cId="3393399421" sldId="4212"/>
            <ac:picMk id="12" creationId="{C7BD5566-4C48-3CB2-CC30-D5D4135F01DC}"/>
          </ac:picMkLst>
        </pc:picChg>
      </pc:sldChg>
      <pc:sldChg chg="addSp delSp modSp add ord replId modNotes">
        <pc:chgData name="Ziyuan Zheng (Intern)" userId="S::ziyuan.zheng@un.org::4b0fa806-9545-46cc-a975-43ce5cc79dde" providerId="AD" clId="Web-{022F1F76-A448-E047-18B5-3D87EE812ABF}" dt="2023-11-27T07:32:13.213" v="359" actId="1076"/>
        <pc:sldMkLst>
          <pc:docMk/>
          <pc:sldMk cId="1573105626" sldId="4213"/>
        </pc:sldMkLst>
        <pc:spChg chg="add mod">
          <ac:chgData name="Ziyuan Zheng (Intern)" userId="S::ziyuan.zheng@un.org::4b0fa806-9545-46cc-a975-43ce5cc79dde" providerId="AD" clId="Web-{022F1F76-A448-E047-18B5-3D87EE812ABF}" dt="2023-11-27T04:29:05.475" v="257" actId="1076"/>
          <ac:spMkLst>
            <pc:docMk/>
            <pc:sldMk cId="1573105626" sldId="4213"/>
            <ac:spMk id="8" creationId="{7226CC90-376A-99B1-27E3-4F030E55A924}"/>
          </ac:spMkLst>
        </pc:spChg>
        <pc:spChg chg="add mod">
          <ac:chgData name="Ziyuan Zheng (Intern)" userId="S::ziyuan.zheng@un.org::4b0fa806-9545-46cc-a975-43ce5cc79dde" providerId="AD" clId="Web-{022F1F76-A448-E047-18B5-3D87EE812ABF}" dt="2023-11-27T07:30:50.368" v="328" actId="20577"/>
          <ac:spMkLst>
            <pc:docMk/>
            <pc:sldMk cId="1573105626" sldId="4213"/>
            <ac:spMk id="10" creationId="{4FE9155E-5B06-F890-ED48-CDFA9125E05C}"/>
          </ac:spMkLst>
        </pc:spChg>
        <pc:spChg chg="add mod">
          <ac:chgData name="Ziyuan Zheng (Intern)" userId="S::ziyuan.zheng@un.org::4b0fa806-9545-46cc-a975-43ce5cc79dde" providerId="AD" clId="Web-{022F1F76-A448-E047-18B5-3D87EE812ABF}" dt="2023-11-27T04:26:44.330" v="238" actId="20577"/>
          <ac:spMkLst>
            <pc:docMk/>
            <pc:sldMk cId="1573105626" sldId="4213"/>
            <ac:spMk id="12" creationId="{94C7F578-7BC7-FCE1-6B9D-63016318DC99}"/>
          </ac:spMkLst>
        </pc:spChg>
        <pc:spChg chg="add mod">
          <ac:chgData name="Ziyuan Zheng (Intern)" userId="S::ziyuan.zheng@un.org::4b0fa806-9545-46cc-a975-43ce5cc79dde" providerId="AD" clId="Web-{022F1F76-A448-E047-18B5-3D87EE812ABF}" dt="2023-11-27T07:31:28.400" v="344" actId="1076"/>
          <ac:spMkLst>
            <pc:docMk/>
            <pc:sldMk cId="1573105626" sldId="4213"/>
            <ac:spMk id="14" creationId="{6999F472-543F-7113-F7F1-97BD7D812024}"/>
          </ac:spMkLst>
        </pc:spChg>
        <pc:spChg chg="mod">
          <ac:chgData name="Ziyuan Zheng (Intern)" userId="S::ziyuan.zheng@un.org::4b0fa806-9545-46cc-a975-43ce5cc79dde" providerId="AD" clId="Web-{022F1F76-A448-E047-18B5-3D87EE812ABF}" dt="2023-11-27T04:29:40.413" v="260" actId="1076"/>
          <ac:spMkLst>
            <pc:docMk/>
            <pc:sldMk cId="1573105626" sldId="4213"/>
            <ac:spMk id="16" creationId="{6E8E5E8D-82C9-8448-ADFC-31042ECD6F50}"/>
          </ac:spMkLst>
        </pc:spChg>
        <pc:spChg chg="add mod">
          <ac:chgData name="Ziyuan Zheng (Intern)" userId="S::ziyuan.zheng@un.org::4b0fa806-9545-46cc-a975-43ce5cc79dde" providerId="AD" clId="Web-{022F1F76-A448-E047-18B5-3D87EE812ABF}" dt="2023-11-27T07:32:13.213" v="359" actId="1076"/>
          <ac:spMkLst>
            <pc:docMk/>
            <pc:sldMk cId="1573105626" sldId="4213"/>
            <ac:spMk id="18" creationId="{E9F62A33-CA8C-BF27-174E-53D597B63333}"/>
          </ac:spMkLst>
        </pc:spChg>
        <pc:spChg chg="add">
          <ac:chgData name="Ziyuan Zheng (Intern)" userId="S::ziyuan.zheng@un.org::4b0fa806-9545-46cc-a975-43ce5cc79dde" providerId="AD" clId="Web-{022F1F76-A448-E047-18B5-3D87EE812ABF}" dt="2023-11-27T04:25:58.767" v="223"/>
          <ac:spMkLst>
            <pc:docMk/>
            <pc:sldMk cId="1573105626" sldId="4213"/>
            <ac:spMk id="20" creationId="{D7B86F94-7EBE-B267-DE67-11B8AD9CF21F}"/>
          </ac:spMkLst>
        </pc:spChg>
        <pc:spChg chg="add">
          <ac:chgData name="Ziyuan Zheng (Intern)" userId="S::ziyuan.zheng@un.org::4b0fa806-9545-46cc-a975-43ce5cc79dde" providerId="AD" clId="Web-{022F1F76-A448-E047-18B5-3D87EE812ABF}" dt="2023-11-27T04:25:58.767" v="224"/>
          <ac:spMkLst>
            <pc:docMk/>
            <pc:sldMk cId="1573105626" sldId="4213"/>
            <ac:spMk id="22" creationId="{E809D0BA-20AE-05EC-F022-C86AFD494292}"/>
          </ac:spMkLst>
        </pc:spChg>
        <pc:spChg chg="add">
          <ac:chgData name="Ziyuan Zheng (Intern)" userId="S::ziyuan.zheng@un.org::4b0fa806-9545-46cc-a975-43ce5cc79dde" providerId="AD" clId="Web-{022F1F76-A448-E047-18B5-3D87EE812ABF}" dt="2023-11-27T04:25:58.782" v="225"/>
          <ac:spMkLst>
            <pc:docMk/>
            <pc:sldMk cId="1573105626" sldId="4213"/>
            <ac:spMk id="24" creationId="{D3A63F39-5406-CFE9-2798-EFFCF4FB0E63}"/>
          </ac:spMkLst>
        </pc:spChg>
        <pc:spChg chg="add">
          <ac:chgData name="Ziyuan Zheng (Intern)" userId="S::ziyuan.zheng@un.org::4b0fa806-9545-46cc-a975-43ce5cc79dde" providerId="AD" clId="Web-{022F1F76-A448-E047-18B5-3D87EE812ABF}" dt="2023-11-27T04:25:58.782" v="226"/>
          <ac:spMkLst>
            <pc:docMk/>
            <pc:sldMk cId="1573105626" sldId="4213"/>
            <ac:spMk id="26" creationId="{DEB1862B-9766-BD85-BDE4-CFA7ABA306FB}"/>
          </ac:spMkLst>
        </pc:spChg>
        <pc:spChg chg="add">
          <ac:chgData name="Ziyuan Zheng (Intern)" userId="S::ziyuan.zheng@un.org::4b0fa806-9545-46cc-a975-43ce5cc79dde" providerId="AD" clId="Web-{022F1F76-A448-E047-18B5-3D87EE812ABF}" dt="2023-11-27T04:25:58.798" v="227"/>
          <ac:spMkLst>
            <pc:docMk/>
            <pc:sldMk cId="1573105626" sldId="4213"/>
            <ac:spMk id="28" creationId="{227A5273-9747-B36F-FDC5-4596CB553D0C}"/>
          </ac:spMkLst>
        </pc:spChg>
        <pc:spChg chg="add">
          <ac:chgData name="Ziyuan Zheng (Intern)" userId="S::ziyuan.zheng@un.org::4b0fa806-9545-46cc-a975-43ce5cc79dde" providerId="AD" clId="Web-{022F1F76-A448-E047-18B5-3D87EE812ABF}" dt="2023-11-27T04:25:58.814" v="228"/>
          <ac:spMkLst>
            <pc:docMk/>
            <pc:sldMk cId="1573105626" sldId="4213"/>
            <ac:spMk id="30" creationId="{95D2885B-2C98-F985-B149-368EE0045D63}"/>
          </ac:spMkLst>
        </pc:spChg>
        <pc:spChg chg="add">
          <ac:chgData name="Ziyuan Zheng (Intern)" userId="S::ziyuan.zheng@un.org::4b0fa806-9545-46cc-a975-43ce5cc79dde" providerId="AD" clId="Web-{022F1F76-A448-E047-18B5-3D87EE812ABF}" dt="2023-11-27T04:25:58.829" v="229"/>
          <ac:spMkLst>
            <pc:docMk/>
            <pc:sldMk cId="1573105626" sldId="4213"/>
            <ac:spMk id="32" creationId="{A50A424D-1DCA-EADB-1827-52D2A400E63D}"/>
          </ac:spMkLst>
        </pc:spChg>
        <pc:spChg chg="add mod">
          <ac:chgData name="Ziyuan Zheng (Intern)" userId="S::ziyuan.zheng@un.org::4b0fa806-9545-46cc-a975-43ce5cc79dde" providerId="AD" clId="Web-{022F1F76-A448-E047-18B5-3D87EE812ABF}" dt="2023-11-27T07:30:38.961" v="326" actId="20577"/>
          <ac:spMkLst>
            <pc:docMk/>
            <pc:sldMk cId="1573105626" sldId="4213"/>
            <ac:spMk id="34" creationId="{EAFC8BD8-29BC-90AC-BB42-7C0AF027E5E4}"/>
          </ac:spMkLst>
        </pc:spChg>
        <pc:spChg chg="add">
          <ac:chgData name="Ziyuan Zheng (Intern)" userId="S::ziyuan.zheng@un.org::4b0fa806-9545-46cc-a975-43ce5cc79dde" providerId="AD" clId="Web-{022F1F76-A448-E047-18B5-3D87EE812ABF}" dt="2023-11-27T04:25:58.860" v="231"/>
          <ac:spMkLst>
            <pc:docMk/>
            <pc:sldMk cId="1573105626" sldId="4213"/>
            <ac:spMk id="36" creationId="{760A8CF2-EDB4-1CD8-5C4F-33ACABC07AC7}"/>
          </ac:spMkLst>
        </pc:spChg>
        <pc:spChg chg="add">
          <ac:chgData name="Ziyuan Zheng (Intern)" userId="S::ziyuan.zheng@un.org::4b0fa806-9545-46cc-a975-43ce5cc79dde" providerId="AD" clId="Web-{022F1F76-A448-E047-18B5-3D87EE812ABF}" dt="2023-11-27T04:25:58.876" v="232"/>
          <ac:spMkLst>
            <pc:docMk/>
            <pc:sldMk cId="1573105626" sldId="4213"/>
            <ac:spMk id="38" creationId="{2CA92B97-FD1C-9231-3C26-AB07D372A4BC}"/>
          </ac:spMkLst>
        </pc:spChg>
        <pc:picChg chg="del">
          <ac:chgData name="Ziyuan Zheng (Intern)" userId="S::ziyuan.zheng@un.org::4b0fa806-9545-46cc-a975-43ce5cc79dde" providerId="AD" clId="Web-{022F1F76-A448-E047-18B5-3D87EE812ABF}" dt="2023-11-27T04:23:50.919" v="197"/>
          <ac:picMkLst>
            <pc:docMk/>
            <pc:sldMk cId="1573105626" sldId="4213"/>
            <ac:picMk id="7" creationId="{9F5A945F-1152-9C6F-ED97-539A547D17A7}"/>
          </ac:picMkLst>
        </pc:picChg>
      </pc:sldChg>
      <pc:sldChg chg="addSp delSp modSp add replId modNotes">
        <pc:chgData name="Ziyuan Zheng (Intern)" userId="S::ziyuan.zheng@un.org::4b0fa806-9545-46cc-a975-43ce5cc79dde" providerId="AD" clId="Web-{022F1F76-A448-E047-18B5-3D87EE812ABF}" dt="2023-11-27T07:29:48.101" v="322" actId="688"/>
        <pc:sldMkLst>
          <pc:docMk/>
          <pc:sldMk cId="3900160800" sldId="4215"/>
        </pc:sldMkLst>
        <pc:spChg chg="del">
          <ac:chgData name="Ziyuan Zheng (Intern)" userId="S::ziyuan.zheng@un.org::4b0fa806-9545-46cc-a975-43ce5cc79dde" providerId="AD" clId="Web-{022F1F76-A448-E047-18B5-3D87EE812ABF}" dt="2023-11-27T04:31:11.150" v="289"/>
          <ac:spMkLst>
            <pc:docMk/>
            <pc:sldMk cId="3900160800" sldId="4215"/>
            <ac:spMk id="8" creationId="{7226CC90-376A-99B1-27E3-4F030E55A924}"/>
          </ac:spMkLst>
        </pc:spChg>
        <pc:spChg chg="del">
          <ac:chgData name="Ziyuan Zheng (Intern)" userId="S::ziyuan.zheng@un.org::4b0fa806-9545-46cc-a975-43ce5cc79dde" providerId="AD" clId="Web-{022F1F76-A448-E047-18B5-3D87EE812ABF}" dt="2023-11-27T04:31:08.666" v="281"/>
          <ac:spMkLst>
            <pc:docMk/>
            <pc:sldMk cId="3900160800" sldId="4215"/>
            <ac:spMk id="10" creationId="{4FE9155E-5B06-F890-ED48-CDFA9125E05C}"/>
          </ac:spMkLst>
        </pc:spChg>
        <pc:spChg chg="add mod">
          <ac:chgData name="Ziyuan Zheng (Intern)" userId="S::ziyuan.zheng@un.org::4b0fa806-9545-46cc-a975-43ce5cc79dde" providerId="AD" clId="Web-{022F1F76-A448-E047-18B5-3D87EE812ABF}" dt="2023-11-27T07:24:52.501" v="314" actId="20577"/>
          <ac:spMkLst>
            <pc:docMk/>
            <pc:sldMk cId="3900160800" sldId="4215"/>
            <ac:spMk id="11" creationId="{59C67DC4-AE6E-3DA0-0DD4-5500D318F08B}"/>
          </ac:spMkLst>
        </pc:spChg>
        <pc:spChg chg="del mod">
          <ac:chgData name="Ziyuan Zheng (Intern)" userId="S::ziyuan.zheng@un.org::4b0fa806-9545-46cc-a975-43ce5cc79dde" providerId="AD" clId="Web-{022F1F76-A448-E047-18B5-3D87EE812ABF}" dt="2023-11-27T04:31:26.651" v="296"/>
          <ac:spMkLst>
            <pc:docMk/>
            <pc:sldMk cId="3900160800" sldId="4215"/>
            <ac:spMk id="14" creationId="{6999F472-543F-7113-F7F1-97BD7D812024}"/>
          </ac:spMkLst>
        </pc:spChg>
        <pc:spChg chg="add mod">
          <ac:chgData name="Ziyuan Zheng (Intern)" userId="S::ziyuan.zheng@un.org::4b0fa806-9545-46cc-a975-43ce5cc79dde" providerId="AD" clId="Web-{022F1F76-A448-E047-18B5-3D87EE812ABF}" dt="2023-11-27T07:25:10.986" v="317" actId="20577"/>
          <ac:spMkLst>
            <pc:docMk/>
            <pc:sldMk cId="3900160800" sldId="4215"/>
            <ac:spMk id="14" creationId="{CE3AD25D-4C32-451C-01BE-A76074DFB75B}"/>
          </ac:spMkLst>
        </pc:spChg>
        <pc:spChg chg="mod">
          <ac:chgData name="Ziyuan Zheng (Intern)" userId="S::ziyuan.zheng@un.org::4b0fa806-9545-46cc-a975-43ce5cc79dde" providerId="AD" clId="Web-{022F1F76-A448-E047-18B5-3D87EE812ABF}" dt="2023-11-27T07:29:48.101" v="322" actId="688"/>
          <ac:spMkLst>
            <pc:docMk/>
            <pc:sldMk cId="3900160800" sldId="4215"/>
            <ac:spMk id="16" creationId="{6E8E5E8D-82C9-8448-ADFC-31042ECD6F50}"/>
          </ac:spMkLst>
        </pc:spChg>
        <pc:spChg chg="del">
          <ac:chgData name="Ziyuan Zheng (Intern)" userId="S::ziyuan.zheng@un.org::4b0fa806-9545-46cc-a975-43ce5cc79dde" providerId="AD" clId="Web-{022F1F76-A448-E047-18B5-3D87EE812ABF}" dt="2023-11-27T04:31:11.150" v="288"/>
          <ac:spMkLst>
            <pc:docMk/>
            <pc:sldMk cId="3900160800" sldId="4215"/>
            <ac:spMk id="18" creationId="{E9F62A33-CA8C-BF27-174E-53D597B63333}"/>
          </ac:spMkLst>
        </pc:spChg>
        <pc:spChg chg="del">
          <ac:chgData name="Ziyuan Zheng (Intern)" userId="S::ziyuan.zheng@un.org::4b0fa806-9545-46cc-a975-43ce5cc79dde" providerId="AD" clId="Web-{022F1F76-A448-E047-18B5-3D87EE812ABF}" dt="2023-11-27T04:31:11.150" v="287"/>
          <ac:spMkLst>
            <pc:docMk/>
            <pc:sldMk cId="3900160800" sldId="4215"/>
            <ac:spMk id="20" creationId="{D7B86F94-7EBE-B267-DE67-11B8AD9CF21F}"/>
          </ac:spMkLst>
        </pc:spChg>
        <pc:spChg chg="del">
          <ac:chgData name="Ziyuan Zheng (Intern)" userId="S::ziyuan.zheng@un.org::4b0fa806-9545-46cc-a975-43ce5cc79dde" providerId="AD" clId="Web-{022F1F76-A448-E047-18B5-3D87EE812ABF}" dt="2023-11-27T04:31:11.150" v="286"/>
          <ac:spMkLst>
            <pc:docMk/>
            <pc:sldMk cId="3900160800" sldId="4215"/>
            <ac:spMk id="22" creationId="{E809D0BA-20AE-05EC-F022-C86AFD494292}"/>
          </ac:spMkLst>
        </pc:spChg>
        <pc:spChg chg="del">
          <ac:chgData name="Ziyuan Zheng (Intern)" userId="S::ziyuan.zheng@un.org::4b0fa806-9545-46cc-a975-43ce5cc79dde" providerId="AD" clId="Web-{022F1F76-A448-E047-18B5-3D87EE812ABF}" dt="2023-11-27T04:31:20.025" v="293"/>
          <ac:spMkLst>
            <pc:docMk/>
            <pc:sldMk cId="3900160800" sldId="4215"/>
            <ac:spMk id="24" creationId="{D3A63F39-5406-CFE9-2798-EFFCF4FB0E63}"/>
          </ac:spMkLst>
        </pc:spChg>
        <pc:spChg chg="del">
          <ac:chgData name="Ziyuan Zheng (Intern)" userId="S::ziyuan.zheng@un.org::4b0fa806-9545-46cc-a975-43ce5cc79dde" providerId="AD" clId="Web-{022F1F76-A448-E047-18B5-3D87EE812ABF}" dt="2023-11-27T04:31:21.432" v="294"/>
          <ac:spMkLst>
            <pc:docMk/>
            <pc:sldMk cId="3900160800" sldId="4215"/>
            <ac:spMk id="26" creationId="{DEB1862B-9766-BD85-BDE4-CFA7ABA306FB}"/>
          </ac:spMkLst>
        </pc:spChg>
        <pc:spChg chg="del">
          <ac:chgData name="Ziyuan Zheng (Intern)" userId="S::ziyuan.zheng@un.org::4b0fa806-9545-46cc-a975-43ce5cc79dde" providerId="AD" clId="Web-{022F1F76-A448-E047-18B5-3D87EE812ABF}" dt="2023-11-27T04:31:20.025" v="292"/>
          <ac:spMkLst>
            <pc:docMk/>
            <pc:sldMk cId="3900160800" sldId="4215"/>
            <ac:spMk id="28" creationId="{227A5273-9747-B36F-FDC5-4596CB553D0C}"/>
          </ac:spMkLst>
        </pc:spChg>
        <pc:spChg chg="del">
          <ac:chgData name="Ziyuan Zheng (Intern)" userId="S::ziyuan.zheng@un.org::4b0fa806-9545-46cc-a975-43ce5cc79dde" providerId="AD" clId="Web-{022F1F76-A448-E047-18B5-3D87EE812ABF}" dt="2023-11-27T04:31:11.150" v="285"/>
          <ac:spMkLst>
            <pc:docMk/>
            <pc:sldMk cId="3900160800" sldId="4215"/>
            <ac:spMk id="30" creationId="{95D2885B-2C98-F985-B149-368EE0045D63}"/>
          </ac:spMkLst>
        </pc:spChg>
        <pc:spChg chg="del">
          <ac:chgData name="Ziyuan Zheng (Intern)" userId="S::ziyuan.zheng@un.org::4b0fa806-9545-46cc-a975-43ce5cc79dde" providerId="AD" clId="Web-{022F1F76-A448-E047-18B5-3D87EE812ABF}" dt="2023-11-27T04:31:11.135" v="284"/>
          <ac:spMkLst>
            <pc:docMk/>
            <pc:sldMk cId="3900160800" sldId="4215"/>
            <ac:spMk id="32" creationId="{A50A424D-1DCA-EADB-1827-52D2A400E63D}"/>
          </ac:spMkLst>
        </pc:spChg>
        <pc:spChg chg="del mod">
          <ac:chgData name="Ziyuan Zheng (Intern)" userId="S::ziyuan.zheng@un.org::4b0fa806-9545-46cc-a975-43ce5cc79dde" providerId="AD" clId="Web-{022F1F76-A448-E047-18B5-3D87EE812ABF}" dt="2023-11-27T04:31:17.025" v="291"/>
          <ac:spMkLst>
            <pc:docMk/>
            <pc:sldMk cId="3900160800" sldId="4215"/>
            <ac:spMk id="34" creationId="{EAFC8BD8-29BC-90AC-BB42-7C0AF027E5E4}"/>
          </ac:spMkLst>
        </pc:spChg>
        <pc:spChg chg="del">
          <ac:chgData name="Ziyuan Zheng (Intern)" userId="S::ziyuan.zheng@un.org::4b0fa806-9545-46cc-a975-43ce5cc79dde" providerId="AD" clId="Web-{022F1F76-A448-E047-18B5-3D87EE812ABF}" dt="2023-11-27T04:31:11.135" v="283"/>
          <ac:spMkLst>
            <pc:docMk/>
            <pc:sldMk cId="3900160800" sldId="4215"/>
            <ac:spMk id="36" creationId="{760A8CF2-EDB4-1CD8-5C4F-33ACABC07AC7}"/>
          </ac:spMkLst>
        </pc:spChg>
        <pc:spChg chg="del">
          <ac:chgData name="Ziyuan Zheng (Intern)" userId="S::ziyuan.zheng@un.org::4b0fa806-9545-46cc-a975-43ce5cc79dde" providerId="AD" clId="Web-{022F1F76-A448-E047-18B5-3D87EE812ABF}" dt="2023-11-27T04:31:11.135" v="282"/>
          <ac:spMkLst>
            <pc:docMk/>
            <pc:sldMk cId="3900160800" sldId="4215"/>
            <ac:spMk id="38" creationId="{2CA92B97-FD1C-9231-3C26-AB07D372A4BC}"/>
          </ac:spMkLst>
        </pc:spChg>
        <pc:graphicFrameChg chg="add mod">
          <ac:chgData name="Ziyuan Zheng (Intern)" userId="S::ziyuan.zheng@un.org::4b0fa806-9545-46cc-a975-43ce5cc79dde" providerId="AD" clId="Web-{022F1F76-A448-E047-18B5-3D87EE812ABF}" dt="2023-11-27T07:24:15.657" v="302" actId="1076"/>
          <ac:graphicFrameMkLst>
            <pc:docMk/>
            <pc:sldMk cId="3900160800" sldId="4215"/>
            <ac:graphicFrameMk id="7" creationId="{3AF11953-6B3F-3D7D-45E0-B37B96DA8E07}"/>
          </ac:graphicFrameMkLst>
        </pc:graphicFrameChg>
        <pc:graphicFrameChg chg="add mod">
          <ac:chgData name="Ziyuan Zheng (Intern)" userId="S::ziyuan.zheng@un.org::4b0fa806-9545-46cc-a975-43ce5cc79dde" providerId="AD" clId="Web-{022F1F76-A448-E047-18B5-3D87EE812ABF}" dt="2023-11-27T07:24:15.688" v="303" actId="1076"/>
          <ac:graphicFrameMkLst>
            <pc:docMk/>
            <pc:sldMk cId="3900160800" sldId="4215"/>
            <ac:graphicFrameMk id="9" creationId="{52E088A1-2620-E0EA-F68E-6C1E01BD54B4}"/>
          </ac:graphicFrameMkLst>
        </pc:graphicFrameChg>
      </pc:sldChg>
      <pc:sldChg chg="modSp ord">
        <pc:chgData name="Ziyuan Zheng (Intern)" userId="S::ziyuan.zheng@un.org::4b0fa806-9545-46cc-a975-43ce5cc79dde" providerId="AD" clId="Web-{022F1F76-A448-E047-18B5-3D87EE812ABF}" dt="2023-11-27T07:30:06.273" v="324" actId="1076"/>
        <pc:sldMkLst>
          <pc:docMk/>
          <pc:sldMk cId="3588015171" sldId="4222"/>
        </pc:sldMkLst>
        <pc:spChg chg="mod">
          <ac:chgData name="Ziyuan Zheng (Intern)" userId="S::ziyuan.zheng@un.org::4b0fa806-9545-46cc-a975-43ce5cc79dde" providerId="AD" clId="Web-{022F1F76-A448-E047-18B5-3D87EE812ABF}" dt="2023-11-27T07:30:06.273" v="324" actId="1076"/>
          <ac:spMkLst>
            <pc:docMk/>
            <pc:sldMk cId="3588015171" sldId="4222"/>
            <ac:spMk id="13" creationId="{2D3561F4-0662-534E-5647-45700A3CB2EC}"/>
          </ac:spMkLst>
        </pc:spChg>
      </pc:sldChg>
    </pc:docChg>
  </pc:docChgLst>
  <pc:docChgLst>
    <pc:chgData name="Hyun Namkoong (Intern)" userId="S::hyun.namkoong@un.org::2c48caf8-95ce-47f8-ab9b-442f34da9761" providerId="AD" clId="Web-{79754244-B820-44F4-A7C4-B42434834B31}"/>
    <pc:docChg chg="modSld">
      <pc:chgData name="Hyun Namkoong (Intern)" userId="S::hyun.namkoong@un.org::2c48caf8-95ce-47f8-ab9b-442f34da9761" providerId="AD" clId="Web-{79754244-B820-44F4-A7C4-B42434834B31}" dt="2023-11-27T05:21:55.714" v="11" actId="1076"/>
      <pc:docMkLst>
        <pc:docMk/>
      </pc:docMkLst>
      <pc:sldChg chg="modSp">
        <pc:chgData name="Hyun Namkoong (Intern)" userId="S::hyun.namkoong@un.org::2c48caf8-95ce-47f8-ab9b-442f34da9761" providerId="AD" clId="Web-{79754244-B820-44F4-A7C4-B42434834B31}" dt="2023-11-27T05:21:55.714" v="11" actId="1076"/>
        <pc:sldMkLst>
          <pc:docMk/>
          <pc:sldMk cId="187741479" sldId="4211"/>
        </pc:sldMkLst>
        <pc:spChg chg="mod">
          <ac:chgData name="Hyun Namkoong (Intern)" userId="S::hyun.namkoong@un.org::2c48caf8-95ce-47f8-ab9b-442f34da9761" providerId="AD" clId="Web-{79754244-B820-44F4-A7C4-B42434834B31}" dt="2023-11-27T05:21:55.714" v="11" actId="1076"/>
          <ac:spMkLst>
            <pc:docMk/>
            <pc:sldMk cId="187741479" sldId="4211"/>
            <ac:spMk id="45" creationId="{4D675B76-BB17-13B6-398A-0FA22E396F9E}"/>
          </ac:spMkLst>
        </pc:spChg>
        <pc:spChg chg="mod">
          <ac:chgData name="Hyun Namkoong (Intern)" userId="S::hyun.namkoong@un.org::2c48caf8-95ce-47f8-ab9b-442f34da9761" providerId="AD" clId="Web-{79754244-B820-44F4-A7C4-B42434834B31}" dt="2023-11-27T05:21:31.291" v="7" actId="1076"/>
          <ac:spMkLst>
            <pc:docMk/>
            <pc:sldMk cId="187741479" sldId="4211"/>
            <ac:spMk id="48" creationId="{C2A550E3-9F3E-2414-88B0-512849A7AE9F}"/>
          </ac:spMkLst>
        </pc:spChg>
        <pc:spChg chg="mod">
          <ac:chgData name="Hyun Namkoong (Intern)" userId="S::hyun.namkoong@un.org::2c48caf8-95ce-47f8-ab9b-442f34da9761" providerId="AD" clId="Web-{79754244-B820-44F4-A7C4-B42434834B31}" dt="2023-11-27T05:21:39.198" v="9" actId="1076"/>
          <ac:spMkLst>
            <pc:docMk/>
            <pc:sldMk cId="187741479" sldId="4211"/>
            <ac:spMk id="50" creationId="{DEEB1656-DC9E-01C4-6E27-BA204ACFC9C9}"/>
          </ac:spMkLst>
        </pc:spChg>
        <pc:grpChg chg="mod">
          <ac:chgData name="Hyun Namkoong (Intern)" userId="S::hyun.namkoong@un.org::2c48caf8-95ce-47f8-ab9b-442f34da9761" providerId="AD" clId="Web-{79754244-B820-44F4-A7C4-B42434834B31}" dt="2023-11-27T05:21:52.167" v="10" actId="1076"/>
          <ac:grpSpMkLst>
            <pc:docMk/>
            <pc:sldMk cId="187741479" sldId="4211"/>
            <ac:grpSpMk id="37" creationId="{85A80B06-ED5D-00E7-6CEC-D7EBFFC36BA4}"/>
          </ac:grpSpMkLst>
        </pc:grpChg>
        <pc:graphicFrameChg chg="mod">
          <ac:chgData name="Hyun Namkoong (Intern)" userId="S::hyun.namkoong@un.org::2c48caf8-95ce-47f8-ab9b-442f34da9761" providerId="AD" clId="Web-{79754244-B820-44F4-A7C4-B42434834B31}" dt="2023-11-27T05:21:08.181" v="1" actId="1076"/>
          <ac:graphicFrameMkLst>
            <pc:docMk/>
            <pc:sldMk cId="187741479" sldId="4211"/>
            <ac:graphicFrameMk id="18" creationId="{D8260783-7E5A-77CC-4A70-88B904CFAE71}"/>
          </ac:graphicFrameMkLst>
        </pc:graphicFrameChg>
      </pc:sldChg>
    </pc:docChg>
  </pc:docChgLst>
  <pc:docChgLst>
    <pc:chgData name="Soomi Hong" userId="c19af623-99c1-466a-a2e0-6e94668d6e79" providerId="ADAL" clId="{F312AE90-9358-448B-BEF4-E7DB00303018}"/>
    <pc:docChg chg="undo custSel addSld delSld modSld">
      <pc:chgData name="Soomi Hong" userId="c19af623-99c1-466a-a2e0-6e94668d6e79" providerId="ADAL" clId="{F312AE90-9358-448B-BEF4-E7DB00303018}" dt="2023-11-27T01:26:18.587" v="81"/>
      <pc:docMkLst>
        <pc:docMk/>
      </pc:docMkLst>
      <pc:sldChg chg="modSp">
        <pc:chgData name="Soomi Hong" userId="c19af623-99c1-466a-a2e0-6e94668d6e79" providerId="ADAL" clId="{F312AE90-9358-448B-BEF4-E7DB00303018}" dt="2023-11-27T01:17:50.830" v="34"/>
        <pc:sldMkLst>
          <pc:docMk/>
          <pc:sldMk cId="4022399027" sldId="280"/>
        </pc:sldMkLst>
        <pc:spChg chg="mod">
          <ac:chgData name="Soomi Hong" userId="c19af623-99c1-466a-a2e0-6e94668d6e79" providerId="ADAL" clId="{F312AE90-9358-448B-BEF4-E7DB00303018}" dt="2023-11-27T01:17:50.830" v="34"/>
          <ac:spMkLst>
            <pc:docMk/>
            <pc:sldMk cId="4022399027" sldId="280"/>
            <ac:spMk id="16" creationId="{ABF95F01-0795-EA48-9C2D-63FC19BE390A}"/>
          </ac:spMkLst>
        </pc:spChg>
      </pc:sldChg>
      <pc:sldChg chg="delSp modSp mod">
        <pc:chgData name="Soomi Hong" userId="c19af623-99c1-466a-a2e0-6e94668d6e79" providerId="ADAL" clId="{F312AE90-9358-448B-BEF4-E7DB00303018}" dt="2023-11-27T01:21:54.250" v="75" actId="14100"/>
        <pc:sldMkLst>
          <pc:docMk/>
          <pc:sldMk cId="2253605913" sldId="296"/>
        </pc:sldMkLst>
        <pc:spChg chg="mod">
          <ac:chgData name="Soomi Hong" userId="c19af623-99c1-466a-a2e0-6e94668d6e79" providerId="ADAL" clId="{F312AE90-9358-448B-BEF4-E7DB00303018}" dt="2023-11-27T01:15:02.478" v="20" actId="6549"/>
          <ac:spMkLst>
            <pc:docMk/>
            <pc:sldMk cId="2253605913" sldId="296"/>
            <ac:spMk id="20" creationId="{4A6FB9B9-7824-1B4D-A769-59A605EDEDDE}"/>
          </ac:spMkLst>
        </pc:spChg>
        <pc:spChg chg="del">
          <ac:chgData name="Soomi Hong" userId="c19af623-99c1-466a-a2e0-6e94668d6e79" providerId="ADAL" clId="{F312AE90-9358-448B-BEF4-E7DB00303018}" dt="2023-11-27T01:15:00.780" v="19" actId="478"/>
          <ac:spMkLst>
            <pc:docMk/>
            <pc:sldMk cId="2253605913" sldId="296"/>
            <ac:spMk id="23" creationId="{38B94353-67A4-624A-A15C-EF9CA6163987}"/>
          </ac:spMkLst>
        </pc:spChg>
        <pc:picChg chg="mod">
          <ac:chgData name="Soomi Hong" userId="c19af623-99c1-466a-a2e0-6e94668d6e79" providerId="ADAL" clId="{F312AE90-9358-448B-BEF4-E7DB00303018}" dt="2023-11-27T01:21:54.250" v="75" actId="14100"/>
          <ac:picMkLst>
            <pc:docMk/>
            <pc:sldMk cId="2253605913" sldId="296"/>
            <ac:picMk id="1026" creationId="{A4E88564-4FFF-927D-0DDB-4529F578F121}"/>
          </ac:picMkLst>
        </pc:picChg>
      </pc:sldChg>
      <pc:sldChg chg="modSp mod">
        <pc:chgData name="Soomi Hong" userId="c19af623-99c1-466a-a2e0-6e94668d6e79" providerId="ADAL" clId="{F312AE90-9358-448B-BEF4-E7DB00303018}" dt="2023-11-27T01:20:34.052" v="71" actId="2085"/>
        <pc:sldMkLst>
          <pc:docMk/>
          <pc:sldMk cId="3856654713" sldId="315"/>
        </pc:sldMkLst>
        <pc:spChg chg="mod">
          <ac:chgData name="Soomi Hong" userId="c19af623-99c1-466a-a2e0-6e94668d6e79" providerId="ADAL" clId="{F312AE90-9358-448B-BEF4-E7DB00303018}" dt="2023-11-27T01:20:34.052" v="71" actId="2085"/>
          <ac:spMkLst>
            <pc:docMk/>
            <pc:sldMk cId="3856654713" sldId="315"/>
            <ac:spMk id="9" creationId="{38AC669F-8D0A-813E-3FC1-21BC8CF451C3}"/>
          </ac:spMkLst>
        </pc:spChg>
      </pc:sldChg>
      <pc:sldChg chg="add">
        <pc:chgData name="Soomi Hong" userId="c19af623-99c1-466a-a2e0-6e94668d6e79" providerId="ADAL" clId="{F312AE90-9358-448B-BEF4-E7DB00303018}" dt="2023-11-27T01:24:02.954" v="80"/>
        <pc:sldMkLst>
          <pc:docMk/>
          <pc:sldMk cId="3553014037" sldId="327"/>
        </pc:sldMkLst>
      </pc:sldChg>
      <pc:sldChg chg="add">
        <pc:chgData name="Soomi Hong" userId="c19af623-99c1-466a-a2e0-6e94668d6e79" providerId="ADAL" clId="{F312AE90-9358-448B-BEF4-E7DB00303018}" dt="2023-11-27T01:26:18.587" v="81"/>
        <pc:sldMkLst>
          <pc:docMk/>
          <pc:sldMk cId="1218997453" sldId="329"/>
        </pc:sldMkLst>
      </pc:sldChg>
      <pc:sldChg chg="modSp mod">
        <pc:chgData name="Soomi Hong" userId="c19af623-99c1-466a-a2e0-6e94668d6e79" providerId="ADAL" clId="{F312AE90-9358-448B-BEF4-E7DB00303018}" dt="2023-11-27T01:22:47.859" v="77" actId="20577"/>
        <pc:sldMkLst>
          <pc:docMk/>
          <pc:sldMk cId="4050744071" sldId="3352"/>
        </pc:sldMkLst>
        <pc:spChg chg="mod">
          <ac:chgData name="Soomi Hong" userId="c19af623-99c1-466a-a2e0-6e94668d6e79" providerId="ADAL" clId="{F312AE90-9358-448B-BEF4-E7DB00303018}" dt="2023-11-27T01:22:47.859" v="77" actId="20577"/>
          <ac:spMkLst>
            <pc:docMk/>
            <pc:sldMk cId="4050744071" sldId="3352"/>
            <ac:spMk id="40" creationId="{BB13673E-8C0F-5A42-835A-BA65E64BB4C4}"/>
          </ac:spMkLst>
        </pc:spChg>
      </pc:sldChg>
      <pc:sldChg chg="delSp mod">
        <pc:chgData name="Soomi Hong" userId="c19af623-99c1-466a-a2e0-6e94668d6e79" providerId="ADAL" clId="{F312AE90-9358-448B-BEF4-E7DB00303018}" dt="2023-11-27T01:19:43.075" v="70" actId="478"/>
        <pc:sldMkLst>
          <pc:docMk/>
          <pc:sldMk cId="2255209492" sldId="3542"/>
        </pc:sldMkLst>
        <pc:picChg chg="del">
          <ac:chgData name="Soomi Hong" userId="c19af623-99c1-466a-a2e0-6e94668d6e79" providerId="ADAL" clId="{F312AE90-9358-448B-BEF4-E7DB00303018}" dt="2023-11-27T01:19:43.075" v="70" actId="478"/>
          <ac:picMkLst>
            <pc:docMk/>
            <pc:sldMk cId="2255209492" sldId="3542"/>
            <ac:picMk id="15" creationId="{246BDBC1-EC07-8145-A516-F50267053D62}"/>
          </ac:picMkLst>
        </pc:picChg>
      </pc:sldChg>
      <pc:sldChg chg="modSp mod">
        <pc:chgData name="Soomi Hong" userId="c19af623-99c1-466a-a2e0-6e94668d6e79" providerId="ADAL" clId="{F312AE90-9358-448B-BEF4-E7DB00303018}" dt="2023-11-27T01:20:43.813" v="73" actId="20577"/>
        <pc:sldMkLst>
          <pc:docMk/>
          <pc:sldMk cId="2084427521" sldId="3657"/>
        </pc:sldMkLst>
        <pc:spChg chg="mod">
          <ac:chgData name="Soomi Hong" userId="c19af623-99c1-466a-a2e0-6e94668d6e79" providerId="ADAL" clId="{F312AE90-9358-448B-BEF4-E7DB00303018}" dt="2023-11-27T01:20:43.813" v="73" actId="20577"/>
          <ac:spMkLst>
            <pc:docMk/>
            <pc:sldMk cId="2084427521" sldId="3657"/>
            <ac:spMk id="10" creationId="{3B6C78D1-FF08-4509-CF3B-BCCAE40CAB8B}"/>
          </ac:spMkLst>
        </pc:spChg>
      </pc:sldChg>
      <pc:sldChg chg="addSp delSp modSp mod modAnim">
        <pc:chgData name="Soomi Hong" userId="c19af623-99c1-466a-a2e0-6e94668d6e79" providerId="ADAL" clId="{F312AE90-9358-448B-BEF4-E7DB00303018}" dt="2023-11-27T01:17:50.830" v="34"/>
        <pc:sldMkLst>
          <pc:docMk/>
          <pc:sldMk cId="1572464417" sldId="3986"/>
        </pc:sldMkLst>
        <pc:spChg chg="mod">
          <ac:chgData name="Soomi Hong" userId="c19af623-99c1-466a-a2e0-6e94668d6e79" providerId="ADAL" clId="{F312AE90-9358-448B-BEF4-E7DB00303018}" dt="2023-11-27T01:17:50.830" v="34"/>
          <ac:spMkLst>
            <pc:docMk/>
            <pc:sldMk cId="1572464417" sldId="3986"/>
            <ac:spMk id="13" creationId="{B0E71CCF-38B3-CD49-8D72-D8A3B5C47C1C}"/>
          </ac:spMkLst>
        </pc:spChg>
        <pc:picChg chg="add del mod">
          <ac:chgData name="Soomi Hong" userId="c19af623-99c1-466a-a2e0-6e94668d6e79" providerId="ADAL" clId="{F312AE90-9358-448B-BEF4-E7DB00303018}" dt="2023-11-27T01:14:45.901" v="13"/>
          <ac:picMkLst>
            <pc:docMk/>
            <pc:sldMk cId="1572464417" sldId="3986"/>
            <ac:picMk id="5" creationId="{434D6AA2-BF17-F939-90E5-B8B8A81CBC22}"/>
          </ac:picMkLst>
        </pc:picChg>
        <pc:picChg chg="mod">
          <ac:chgData name="Soomi Hong" userId="c19af623-99c1-466a-a2e0-6e94668d6e79" providerId="ADAL" clId="{F312AE90-9358-448B-BEF4-E7DB00303018}" dt="2023-11-27T01:14:44.416" v="10" actId="1076"/>
          <ac:picMkLst>
            <pc:docMk/>
            <pc:sldMk cId="1572464417" sldId="3986"/>
            <ac:picMk id="6" creationId="{1F4ACE83-2701-B1AB-C299-D58F3B071367}"/>
          </ac:picMkLst>
        </pc:picChg>
      </pc:sldChg>
      <pc:sldChg chg="modSp mod">
        <pc:chgData name="Soomi Hong" userId="c19af623-99c1-466a-a2e0-6e94668d6e79" providerId="ADAL" clId="{F312AE90-9358-448B-BEF4-E7DB00303018}" dt="2023-11-27T01:18:00.447" v="36" actId="404"/>
        <pc:sldMkLst>
          <pc:docMk/>
          <pc:sldMk cId="3613516293" sldId="4186"/>
        </pc:sldMkLst>
        <pc:spChg chg="mod">
          <ac:chgData name="Soomi Hong" userId="c19af623-99c1-466a-a2e0-6e94668d6e79" providerId="ADAL" clId="{F312AE90-9358-448B-BEF4-E7DB00303018}" dt="2023-11-27T01:17:18.860" v="29" actId="20577"/>
          <ac:spMkLst>
            <pc:docMk/>
            <pc:sldMk cId="3613516293" sldId="4186"/>
            <ac:spMk id="8" creationId="{FC797E44-08F1-A3A1-2101-760B6F2E6C89}"/>
          </ac:spMkLst>
        </pc:spChg>
        <pc:spChg chg="mod">
          <ac:chgData name="Soomi Hong" userId="c19af623-99c1-466a-a2e0-6e94668d6e79" providerId="ADAL" clId="{F312AE90-9358-448B-BEF4-E7DB00303018}" dt="2023-11-27T01:17:32.461" v="33" actId="20577"/>
          <ac:spMkLst>
            <pc:docMk/>
            <pc:sldMk cId="3613516293" sldId="4186"/>
            <ac:spMk id="12" creationId="{08A537AF-A8FC-85F6-519F-CEAF063ABE75}"/>
          </ac:spMkLst>
        </pc:spChg>
        <pc:spChg chg="mod">
          <ac:chgData name="Soomi Hong" userId="c19af623-99c1-466a-a2e0-6e94668d6e79" providerId="ADAL" clId="{F312AE90-9358-448B-BEF4-E7DB00303018}" dt="2023-11-27T01:18:00.447" v="36" actId="404"/>
          <ac:spMkLst>
            <pc:docMk/>
            <pc:sldMk cId="3613516293" sldId="4186"/>
            <ac:spMk id="18" creationId="{D501E17F-7FE7-C112-B434-45242D37E613}"/>
          </ac:spMkLst>
        </pc:spChg>
      </pc:sldChg>
      <pc:sldChg chg="modSp mod">
        <pc:chgData name="Soomi Hong" userId="c19af623-99c1-466a-a2e0-6e94668d6e79" providerId="ADAL" clId="{F312AE90-9358-448B-BEF4-E7DB00303018}" dt="2023-11-27T01:19:11.139" v="67" actId="1076"/>
        <pc:sldMkLst>
          <pc:docMk/>
          <pc:sldMk cId="1303615418" sldId="4189"/>
        </pc:sldMkLst>
        <pc:spChg chg="mod">
          <ac:chgData name="Soomi Hong" userId="c19af623-99c1-466a-a2e0-6e94668d6e79" providerId="ADAL" clId="{F312AE90-9358-448B-BEF4-E7DB00303018}" dt="2023-11-27T01:19:11.139" v="67" actId="1076"/>
          <ac:spMkLst>
            <pc:docMk/>
            <pc:sldMk cId="1303615418" sldId="4189"/>
            <ac:spMk id="7" creationId="{984B10A8-F982-1B47-AE33-E92A0D83FED3}"/>
          </ac:spMkLst>
        </pc:spChg>
        <pc:spChg chg="mod">
          <ac:chgData name="Soomi Hong" userId="c19af623-99c1-466a-a2e0-6e94668d6e79" providerId="ADAL" clId="{F312AE90-9358-448B-BEF4-E7DB00303018}" dt="2023-11-27T01:18:56.292" v="64" actId="20577"/>
          <ac:spMkLst>
            <pc:docMk/>
            <pc:sldMk cId="1303615418" sldId="4189"/>
            <ac:spMk id="31" creationId="{5F1C547F-6BCE-7D5E-6577-564ED95A5F17}"/>
          </ac:spMkLst>
        </pc:spChg>
      </pc:sldChg>
      <pc:sldChg chg="modSp mod">
        <pc:chgData name="Soomi Hong" userId="c19af623-99c1-466a-a2e0-6e94668d6e79" providerId="ADAL" clId="{F312AE90-9358-448B-BEF4-E7DB00303018}" dt="2023-11-27T01:19:21.082" v="69" actId="20577"/>
        <pc:sldMkLst>
          <pc:docMk/>
          <pc:sldMk cId="4262509799" sldId="4190"/>
        </pc:sldMkLst>
        <pc:spChg chg="mod">
          <ac:chgData name="Soomi Hong" userId="c19af623-99c1-466a-a2e0-6e94668d6e79" providerId="ADAL" clId="{F312AE90-9358-448B-BEF4-E7DB00303018}" dt="2023-11-27T01:19:21.082" v="69" actId="20577"/>
          <ac:spMkLst>
            <pc:docMk/>
            <pc:sldMk cId="4262509799" sldId="4190"/>
            <ac:spMk id="4" creationId="{6EE90E47-B17F-E3F7-380E-D38B0DFE3BAB}"/>
          </ac:spMkLst>
        </pc:spChg>
      </pc:sldChg>
      <pc:sldChg chg="addSp delSp modSp mod">
        <pc:chgData name="Soomi Hong" userId="c19af623-99c1-466a-a2e0-6e94668d6e79" providerId="ADAL" clId="{F312AE90-9358-448B-BEF4-E7DB00303018}" dt="2023-11-27T01:17:05.490" v="27" actId="20577"/>
        <pc:sldMkLst>
          <pc:docMk/>
          <pc:sldMk cId="3440584145" sldId="4201"/>
        </pc:sldMkLst>
        <pc:spChg chg="mod">
          <ac:chgData name="Soomi Hong" userId="c19af623-99c1-466a-a2e0-6e94668d6e79" providerId="ADAL" clId="{F312AE90-9358-448B-BEF4-E7DB00303018}" dt="2023-11-27T01:17:05.490" v="27" actId="20577"/>
          <ac:spMkLst>
            <pc:docMk/>
            <pc:sldMk cId="3440584145" sldId="4201"/>
            <ac:spMk id="8" creationId="{84B2776D-551A-59E0-995F-3C34998AE8A1}"/>
          </ac:spMkLst>
        </pc:spChg>
        <pc:grpChg chg="del">
          <ac:chgData name="Soomi Hong" userId="c19af623-99c1-466a-a2e0-6e94668d6e79" providerId="ADAL" clId="{F312AE90-9358-448B-BEF4-E7DB00303018}" dt="2023-11-27T01:16:50.366" v="21" actId="478"/>
          <ac:grpSpMkLst>
            <pc:docMk/>
            <pc:sldMk cId="3440584145" sldId="4201"/>
            <ac:grpSpMk id="2" creationId="{1DF406E0-5A58-F8DD-DA21-D26A1436BC6A}"/>
          </ac:grpSpMkLst>
        </pc:grpChg>
        <pc:picChg chg="add mod">
          <ac:chgData name="Soomi Hong" userId="c19af623-99c1-466a-a2e0-6e94668d6e79" providerId="ADAL" clId="{F312AE90-9358-448B-BEF4-E7DB00303018}" dt="2023-11-27T01:16:58.531" v="26" actId="14100"/>
          <ac:picMkLst>
            <pc:docMk/>
            <pc:sldMk cId="3440584145" sldId="4201"/>
            <ac:picMk id="9" creationId="{0F707BAA-91E3-953B-5C51-7FB67F1B0D89}"/>
          </ac:picMkLst>
        </pc:picChg>
      </pc:sldChg>
      <pc:sldChg chg="add del">
        <pc:chgData name="Soomi Hong" userId="c19af623-99c1-466a-a2e0-6e94668d6e79" providerId="ADAL" clId="{F312AE90-9358-448B-BEF4-E7DB00303018}" dt="2023-11-27T01:23:55.396" v="79" actId="47"/>
        <pc:sldMkLst>
          <pc:docMk/>
          <pc:sldMk cId="2636499103" sldId="42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latin typeface="Century Gothic" panose="020B0502020202020204" pitchFamily="34" charset="0"/>
              </a:rPr>
              <a:t>Sendai Framework Target G - Asia and the Pacific</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stacked"/>
        <c:varyColors val="0"/>
        <c:ser>
          <c:idx val="1"/>
          <c:order val="0"/>
          <c:tx>
            <c:strRef>
              <c:f>'[CBA EW4ALL.xlsx]TargetGSubRegion'!$C$16</c:f>
              <c:strCache>
                <c:ptCount val="1"/>
                <c:pt idx="0">
                  <c:v>Limited
(0-.25)</c:v>
                </c:pt>
              </c:strCache>
            </c:strRef>
          </c:tx>
          <c:spPr>
            <a:solidFill>
              <a:srgbClr val="C00000"/>
            </a:solidFill>
            <a:ln w="25400">
              <a:noFill/>
            </a:ln>
            <a:effectLst/>
          </c:spPr>
          <c:invertIfNegative val="0"/>
          <c:cat>
            <c:strRef>
              <c:f>'[CBA EW4ALL.xlsx]TargetGSubRegion'!$A$17:$A$21</c:f>
              <c:strCache>
                <c:ptCount val="5"/>
                <c:pt idx="0">
                  <c:v>G-1</c:v>
                </c:pt>
                <c:pt idx="1">
                  <c:v>G-2</c:v>
                </c:pt>
                <c:pt idx="2">
                  <c:v>G-3</c:v>
                </c:pt>
                <c:pt idx="3">
                  <c:v>G-4</c:v>
                </c:pt>
                <c:pt idx="4">
                  <c:v>G-5</c:v>
                </c:pt>
              </c:strCache>
            </c:strRef>
          </c:cat>
          <c:val>
            <c:numRef>
              <c:f>'[CBA EW4ALL.xlsx]TargetGSubRegion'!$C$17:$C$21</c:f>
              <c:numCache>
                <c:formatCode>General</c:formatCode>
                <c:ptCount val="5"/>
                <c:pt idx="0">
                  <c:v>7</c:v>
                </c:pt>
                <c:pt idx="1">
                  <c:v>11</c:v>
                </c:pt>
                <c:pt idx="2">
                  <c:v>1</c:v>
                </c:pt>
                <c:pt idx="3">
                  <c:v>6</c:v>
                </c:pt>
                <c:pt idx="4">
                  <c:v>12</c:v>
                </c:pt>
              </c:numCache>
            </c:numRef>
          </c:val>
          <c:extLst>
            <c:ext xmlns:c16="http://schemas.microsoft.com/office/drawing/2014/chart" uri="{C3380CC4-5D6E-409C-BE32-E72D297353CC}">
              <c16:uniqueId val="{00000000-18FF-4045-AA63-79F696C47F30}"/>
            </c:ext>
          </c:extLst>
        </c:ser>
        <c:ser>
          <c:idx val="2"/>
          <c:order val="1"/>
          <c:tx>
            <c:strRef>
              <c:f>'[CBA EW4ALL.xlsx]TargetGSubRegion'!$D$16</c:f>
              <c:strCache>
                <c:ptCount val="1"/>
                <c:pt idx="0">
                  <c:v>Moderate
(0.26-0.5)</c:v>
                </c:pt>
              </c:strCache>
            </c:strRef>
          </c:tx>
          <c:spPr>
            <a:solidFill>
              <a:schemeClr val="accent2"/>
            </a:solidFill>
            <a:ln>
              <a:noFill/>
            </a:ln>
            <a:effectLst/>
          </c:spPr>
          <c:invertIfNegative val="0"/>
          <c:cat>
            <c:strRef>
              <c:f>'[CBA EW4ALL.xlsx]TargetGSubRegion'!$A$17:$A$21</c:f>
              <c:strCache>
                <c:ptCount val="5"/>
                <c:pt idx="0">
                  <c:v>G-1</c:v>
                </c:pt>
                <c:pt idx="1">
                  <c:v>G-2</c:v>
                </c:pt>
                <c:pt idx="2">
                  <c:v>G-3</c:v>
                </c:pt>
                <c:pt idx="3">
                  <c:v>G-4</c:v>
                </c:pt>
                <c:pt idx="4">
                  <c:v>G-5</c:v>
                </c:pt>
              </c:strCache>
            </c:strRef>
          </c:cat>
          <c:val>
            <c:numRef>
              <c:f>'[CBA EW4ALL.xlsx]TargetGSubRegion'!$D$17:$D$21</c:f>
              <c:numCache>
                <c:formatCode>General</c:formatCode>
                <c:ptCount val="5"/>
                <c:pt idx="0">
                  <c:v>15</c:v>
                </c:pt>
                <c:pt idx="1">
                  <c:v>5</c:v>
                </c:pt>
                <c:pt idx="2">
                  <c:v>5</c:v>
                </c:pt>
                <c:pt idx="3">
                  <c:v>2</c:v>
                </c:pt>
                <c:pt idx="4">
                  <c:v>4</c:v>
                </c:pt>
              </c:numCache>
            </c:numRef>
          </c:val>
          <c:extLst>
            <c:ext xmlns:c16="http://schemas.microsoft.com/office/drawing/2014/chart" uri="{C3380CC4-5D6E-409C-BE32-E72D297353CC}">
              <c16:uniqueId val="{00000001-18FF-4045-AA63-79F696C47F30}"/>
            </c:ext>
          </c:extLst>
        </c:ser>
        <c:ser>
          <c:idx val="3"/>
          <c:order val="2"/>
          <c:tx>
            <c:strRef>
              <c:f>'[CBA EW4ALL.xlsx]TargetGSubRegion'!$E$16</c:f>
              <c:strCache>
                <c:ptCount val="1"/>
                <c:pt idx="0">
                  <c:v>Substantial
(0.51-0.75)</c:v>
                </c:pt>
              </c:strCache>
            </c:strRef>
          </c:tx>
          <c:spPr>
            <a:solidFill>
              <a:schemeClr val="accent4"/>
            </a:solidFill>
            <a:ln>
              <a:noFill/>
            </a:ln>
            <a:effectLst/>
          </c:spPr>
          <c:invertIfNegative val="0"/>
          <c:cat>
            <c:strRef>
              <c:f>'[CBA EW4ALL.xlsx]TargetGSubRegion'!$A$17:$A$21</c:f>
              <c:strCache>
                <c:ptCount val="5"/>
                <c:pt idx="0">
                  <c:v>G-1</c:v>
                </c:pt>
                <c:pt idx="1">
                  <c:v>G-2</c:v>
                </c:pt>
                <c:pt idx="2">
                  <c:v>G-3</c:v>
                </c:pt>
                <c:pt idx="3">
                  <c:v>G-4</c:v>
                </c:pt>
                <c:pt idx="4">
                  <c:v>G-5</c:v>
                </c:pt>
              </c:strCache>
            </c:strRef>
          </c:cat>
          <c:val>
            <c:numRef>
              <c:f>'[CBA EW4ALL.xlsx]TargetGSubRegion'!$E$17:$E$21</c:f>
              <c:numCache>
                <c:formatCode>General</c:formatCode>
                <c:ptCount val="5"/>
                <c:pt idx="0">
                  <c:v>6</c:v>
                </c:pt>
                <c:pt idx="1">
                  <c:v>3</c:v>
                </c:pt>
                <c:pt idx="2">
                  <c:v>5</c:v>
                </c:pt>
                <c:pt idx="3">
                  <c:v>3</c:v>
                </c:pt>
                <c:pt idx="4">
                  <c:v>5</c:v>
                </c:pt>
              </c:numCache>
            </c:numRef>
          </c:val>
          <c:extLst>
            <c:ext xmlns:c16="http://schemas.microsoft.com/office/drawing/2014/chart" uri="{C3380CC4-5D6E-409C-BE32-E72D297353CC}">
              <c16:uniqueId val="{00000002-18FF-4045-AA63-79F696C47F30}"/>
            </c:ext>
          </c:extLst>
        </c:ser>
        <c:ser>
          <c:idx val="4"/>
          <c:order val="3"/>
          <c:tx>
            <c:strRef>
              <c:f>'[CBA EW4ALL.xlsx]TargetGSubRegion'!$F$16</c:f>
              <c:strCache>
                <c:ptCount val="1"/>
                <c:pt idx="0">
                  <c:v>Comprehensive
(0.76-1)</c:v>
                </c:pt>
              </c:strCache>
            </c:strRef>
          </c:tx>
          <c:spPr>
            <a:solidFill>
              <a:srgbClr val="92D050"/>
            </a:solidFill>
            <a:ln>
              <a:noFill/>
            </a:ln>
            <a:effectLst/>
          </c:spPr>
          <c:invertIfNegative val="0"/>
          <c:val>
            <c:numRef>
              <c:f>'[CBA EW4ALL.xlsx]TargetGSubRegion'!$F$17:$F$21</c:f>
              <c:numCache>
                <c:formatCode>General</c:formatCode>
                <c:ptCount val="5"/>
                <c:pt idx="0">
                  <c:v>6</c:v>
                </c:pt>
                <c:pt idx="1">
                  <c:v>15</c:v>
                </c:pt>
                <c:pt idx="2">
                  <c:v>20</c:v>
                </c:pt>
                <c:pt idx="3">
                  <c:v>13</c:v>
                </c:pt>
                <c:pt idx="4">
                  <c:v>4</c:v>
                </c:pt>
              </c:numCache>
            </c:numRef>
          </c:val>
          <c:extLst>
            <c:ext xmlns:c16="http://schemas.microsoft.com/office/drawing/2014/chart" uri="{C3380CC4-5D6E-409C-BE32-E72D297353CC}">
              <c16:uniqueId val="{00000003-18FF-4045-AA63-79F696C47F30}"/>
            </c:ext>
          </c:extLst>
        </c:ser>
        <c:ser>
          <c:idx val="0"/>
          <c:order val="4"/>
          <c:tx>
            <c:strRef>
              <c:f>'[CBA EW4ALL.xlsx]TargetGSubRegion'!$B$16</c:f>
              <c:strCache>
                <c:ptCount val="1"/>
                <c:pt idx="0">
                  <c:v>Unreported</c:v>
                </c:pt>
              </c:strCache>
            </c:strRef>
          </c:tx>
          <c:spPr>
            <a:solidFill>
              <a:schemeClr val="bg2">
                <a:lumMod val="90000"/>
              </a:schemeClr>
            </a:solidFill>
            <a:ln w="25400">
              <a:noFill/>
            </a:ln>
            <a:effectLst/>
          </c:spPr>
          <c:invertIfNegative val="0"/>
          <c:cat>
            <c:strRef>
              <c:f>'[CBA EW4ALL.xlsx]TargetGSubRegion'!$A$17:$A$21</c:f>
              <c:strCache>
                <c:ptCount val="5"/>
                <c:pt idx="0">
                  <c:v>G-1</c:v>
                </c:pt>
                <c:pt idx="1">
                  <c:v>G-2</c:v>
                </c:pt>
                <c:pt idx="2">
                  <c:v>G-3</c:v>
                </c:pt>
                <c:pt idx="3">
                  <c:v>G-4</c:v>
                </c:pt>
                <c:pt idx="4">
                  <c:v>G-5</c:v>
                </c:pt>
              </c:strCache>
            </c:strRef>
          </c:cat>
          <c:val>
            <c:numRef>
              <c:f>'[CBA EW4ALL.xlsx]TargetGSubRegion'!$B$17:$B$21</c:f>
              <c:numCache>
                <c:formatCode>General</c:formatCode>
                <c:ptCount val="5"/>
                <c:pt idx="0">
                  <c:v>15</c:v>
                </c:pt>
                <c:pt idx="1">
                  <c:v>15</c:v>
                </c:pt>
                <c:pt idx="2">
                  <c:v>18</c:v>
                </c:pt>
                <c:pt idx="3">
                  <c:v>25</c:v>
                </c:pt>
                <c:pt idx="4">
                  <c:v>24</c:v>
                </c:pt>
              </c:numCache>
            </c:numRef>
          </c:val>
          <c:extLst>
            <c:ext xmlns:c16="http://schemas.microsoft.com/office/drawing/2014/chart" uri="{C3380CC4-5D6E-409C-BE32-E72D297353CC}">
              <c16:uniqueId val="{00000004-18FF-4045-AA63-79F696C47F30}"/>
            </c:ext>
          </c:extLst>
        </c:ser>
        <c:dLbls>
          <c:showLegendKey val="0"/>
          <c:showVal val="0"/>
          <c:showCatName val="0"/>
          <c:showSerName val="0"/>
          <c:showPercent val="0"/>
          <c:showBubbleSize val="0"/>
        </c:dLbls>
        <c:gapWidth val="20"/>
        <c:overlap val="100"/>
        <c:axId val="478565984"/>
        <c:axId val="478566400"/>
      </c:barChart>
      <c:scatterChart>
        <c:scatterStyle val="lineMarker"/>
        <c:varyColors val="0"/>
        <c:ser>
          <c:idx val="5"/>
          <c:order val="5"/>
          <c:tx>
            <c:strRef>
              <c:f>'[CBA EW4ALL.xlsx]TargetGSubRegion'!$G$16</c:f>
              <c:strCache>
                <c:ptCount val="1"/>
                <c:pt idx="0">
                  <c:v>Average</c:v>
                </c:pt>
              </c:strCache>
            </c:strRef>
          </c:tx>
          <c:spPr>
            <a:ln w="25400" cap="rnd">
              <a:noFill/>
              <a:round/>
            </a:ln>
            <a:effectLst/>
          </c:spPr>
          <c:marker>
            <c:symbol val="circle"/>
            <c:size val="5"/>
            <c:spPr>
              <a:solidFill>
                <a:schemeClr val="accent6">
                  <a:lumMod val="50000"/>
                </a:schemeClr>
              </a:solidFill>
              <a:ln w="9525">
                <a:noFill/>
              </a:ln>
              <a:effectLst/>
            </c:spPr>
          </c:marker>
          <c:yVal>
            <c:numRef>
              <c:f>'[CBA EW4ALL.xlsx]TargetGSubRegion'!$G$17:$G$21</c:f>
              <c:numCache>
                <c:formatCode>General</c:formatCode>
                <c:ptCount val="5"/>
                <c:pt idx="0">
                  <c:v>0.48786764705882346</c:v>
                </c:pt>
                <c:pt idx="1">
                  <c:v>0.53470588235294103</c:v>
                </c:pt>
                <c:pt idx="2">
                  <c:v>0.77387096774193564</c:v>
                </c:pt>
                <c:pt idx="3">
                  <c:v>0.64833333333333332</c:v>
                </c:pt>
                <c:pt idx="4">
                  <c:v>0.33153846153846156</c:v>
                </c:pt>
              </c:numCache>
            </c:numRef>
          </c:yVal>
          <c:smooth val="0"/>
          <c:extLst>
            <c:ext xmlns:c16="http://schemas.microsoft.com/office/drawing/2014/chart" uri="{C3380CC4-5D6E-409C-BE32-E72D297353CC}">
              <c16:uniqueId val="{00000005-18FF-4045-AA63-79F696C47F30}"/>
            </c:ext>
          </c:extLst>
        </c:ser>
        <c:dLbls>
          <c:showLegendKey val="0"/>
          <c:showVal val="0"/>
          <c:showCatName val="0"/>
          <c:showSerName val="0"/>
          <c:showPercent val="0"/>
          <c:showBubbleSize val="0"/>
        </c:dLbls>
        <c:axId val="1278779520"/>
        <c:axId val="1278794080"/>
      </c:scatterChart>
      <c:catAx>
        <c:axId val="478565984"/>
        <c:scaling>
          <c:orientation val="minMax"/>
        </c:scaling>
        <c:delete val="1"/>
        <c:axPos val="b"/>
        <c:numFmt formatCode="General" sourceLinked="1"/>
        <c:majorTickMark val="none"/>
        <c:minorTickMark val="none"/>
        <c:tickLblPos val="nextTo"/>
        <c:crossAx val="478566400"/>
        <c:crosses val="autoZero"/>
        <c:auto val="1"/>
        <c:lblAlgn val="ctr"/>
        <c:lblOffset val="100"/>
        <c:noMultiLvlLbl val="0"/>
      </c:catAx>
      <c:valAx>
        <c:axId val="478566400"/>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r>
                  <a:rPr lang="en-US">
                    <a:latin typeface="Century Gothic" panose="020B0502020202020204" pitchFamily="34" charset="0"/>
                  </a:rPr>
                  <a:t>Number of Countries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78565984"/>
        <c:crosses val="autoZero"/>
        <c:crossBetween val="between"/>
        <c:majorUnit val="10"/>
      </c:valAx>
      <c:valAx>
        <c:axId val="1278794080"/>
        <c:scaling>
          <c:orientation val="minMax"/>
          <c:max val="1"/>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r>
                  <a:rPr lang="en-US">
                    <a:latin typeface="Century Gothic" panose="020B0502020202020204" pitchFamily="34" charset="0"/>
                  </a:rPr>
                  <a:t>Average Score</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278779520"/>
        <c:crosses val="max"/>
        <c:crossBetween val="midCat"/>
        <c:majorUnit val="0.2"/>
      </c:valAx>
      <c:valAx>
        <c:axId val="1278779520"/>
        <c:scaling>
          <c:orientation val="minMax"/>
        </c:scaling>
        <c:delete val="1"/>
        <c:axPos val="b"/>
        <c:majorTickMark val="out"/>
        <c:minorTickMark val="none"/>
        <c:tickLblPos val="nextTo"/>
        <c:crossAx val="1278794080"/>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9360283853144E-2"/>
          <c:y val="0"/>
          <c:w val="0.95875703687761538"/>
          <c:h val="0.94193222696975798"/>
        </c:manualLayout>
      </c:layout>
      <c:pieChart>
        <c:varyColors val="1"/>
        <c:ser>
          <c:idx val="0"/>
          <c:order val="0"/>
          <c:explosion val="2"/>
          <c:dPt>
            <c:idx val="0"/>
            <c:bubble3D val="0"/>
            <c:spPr>
              <a:solidFill>
                <a:srgbClr val="00B0F0"/>
              </a:solidFill>
              <a:ln w="19050">
                <a:solidFill>
                  <a:schemeClr val="lt1"/>
                </a:solidFill>
              </a:ln>
              <a:effectLst/>
            </c:spPr>
            <c:extLst>
              <c:ext xmlns:c16="http://schemas.microsoft.com/office/drawing/2014/chart" uri="{C3380CC4-5D6E-409C-BE32-E72D297353CC}">
                <c16:uniqueId val="{00000001-4E13-4E3F-923F-9CA01437AC03}"/>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4E13-4E3F-923F-9CA01437AC03}"/>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4E13-4E3F-923F-9CA01437AC03}"/>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E13-4E3F-923F-9CA01437AC03}"/>
              </c:ext>
            </c:extLst>
          </c:dPt>
          <c:dLbls>
            <c:dLbl>
              <c:idx val="0"/>
              <c:layout>
                <c:manualLayout>
                  <c:x val="-0.1754626806538471"/>
                  <c:y val="0.10202148175073711"/>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228994688750694"/>
                      <c:h val="0.21411171582787414"/>
                    </c:manualLayout>
                  </c15:layout>
                </c:ext>
                <c:ext xmlns:c16="http://schemas.microsoft.com/office/drawing/2014/chart" uri="{C3380CC4-5D6E-409C-BE32-E72D297353CC}">
                  <c16:uniqueId val="{00000001-4E13-4E3F-923F-9CA01437AC03}"/>
                </c:ext>
              </c:extLst>
            </c:dLbl>
            <c:dLbl>
              <c:idx val="1"/>
              <c:layout>
                <c:manualLayout>
                  <c:x val="-0.15747844597577773"/>
                  <c:y val="-0.2398746658868876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2736609359023239"/>
                      <c:h val="0.32000621828120634"/>
                    </c:manualLayout>
                  </c15:layout>
                </c:ext>
                <c:ext xmlns:c16="http://schemas.microsoft.com/office/drawing/2014/chart" uri="{C3380CC4-5D6E-409C-BE32-E72D297353CC}">
                  <c16:uniqueId val="{00000003-4E13-4E3F-923F-9CA01437AC03}"/>
                </c:ext>
              </c:extLst>
            </c:dLbl>
            <c:dLbl>
              <c:idx val="2"/>
              <c:layout>
                <c:manualLayout>
                  <c:x val="0.19410910549858446"/>
                  <c:y val="-0.19372460703975106"/>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r>
                      <a:rPr lang="en-US" altLang="ko-KR"/>
                      <a:t>3. Preparedness and response capabilities </a:t>
                    </a:r>
                    <a:r>
                      <a:rPr lang="en-US"/>
                      <a:t>,</a:t>
                    </a:r>
                    <a:r>
                      <a:rPr lang="en-US" baseline="0"/>
                      <a:t> </a:t>
                    </a:r>
                    <a:r>
                      <a:rPr lang="en-US" altLang="ko-KR" baseline="0"/>
                      <a:t> $4,946,548.27 </a:t>
                    </a:r>
                    <a:r>
                      <a:rPr lang="en-US" baseline="0"/>
                      <a:t>, </a:t>
                    </a:r>
                    <a:r>
                      <a:rPr lang="en-US" altLang="ko-KR" baseline="0"/>
                      <a:t>34%</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217420531644527"/>
                      <c:h val="0.23010674785347718"/>
                    </c:manualLayout>
                  </c15:layout>
                  <c15:showDataLabelsRange val="0"/>
                </c:ext>
                <c:ext xmlns:c16="http://schemas.microsoft.com/office/drawing/2014/chart" uri="{C3380CC4-5D6E-409C-BE32-E72D297353CC}">
                  <c16:uniqueId val="{00000005-4E13-4E3F-923F-9CA01437AC03}"/>
                </c:ext>
              </c:extLst>
            </c:dLbl>
            <c:dLbl>
              <c:idx val="3"/>
              <c:layout>
                <c:manualLayout>
                  <c:x val="0.1856835253551965"/>
                  <c:y val="6.3346661487536732E-2"/>
                </c:manualLayout>
              </c:layout>
              <c:tx>
                <c:rich>
                  <a:bodyPr rot="0" spcFirstLastPara="1" vertOverflow="ellipsis" vert="horz" wrap="square" lIns="38100" tIns="19050" rIns="38100" bIns="19050" anchor="ctr" anchorCtr="1">
                    <a:noAutofit/>
                  </a:bodyPr>
                  <a:lstStyle/>
                  <a:p>
                    <a:pPr>
                      <a:defRPr sz="1500" b="1" i="0" u="none" strike="noStrike" kern="1200" baseline="0">
                        <a:solidFill>
                          <a:schemeClr val="tx1"/>
                        </a:solidFill>
                        <a:latin typeface="+mn-lt"/>
                        <a:ea typeface="+mn-ea"/>
                        <a:cs typeface="+mn-cs"/>
                      </a:defRPr>
                    </a:pPr>
                    <a:r>
                      <a:rPr lang="en-US" altLang="ko-KR" sz="1500"/>
                      <a:t>4. Warning dissemination and communication</a:t>
                    </a:r>
                    <a:r>
                      <a:rPr lang="en-US" sz="1500" baseline="0"/>
                      <a:t>,</a:t>
                    </a:r>
                    <a:r>
                      <a:rPr lang="en-US" altLang="ko-KR" sz="1500" baseline="0"/>
                      <a:t> $2,279,295.21 </a:t>
                    </a:r>
                    <a:r>
                      <a:rPr lang="en-US" sz="1500" baseline="0"/>
                      <a:t>, </a:t>
                    </a:r>
                  </a:p>
                  <a:p>
                    <a:pPr>
                      <a:defRPr sz="1500" b="1">
                        <a:solidFill>
                          <a:schemeClr val="tx1"/>
                        </a:solidFill>
                      </a:defRPr>
                    </a:pPr>
                    <a:r>
                      <a:rPr lang="en-US" altLang="ko-KR" sz="1500" baseline="0"/>
                      <a:t>16%</a:t>
                    </a:r>
                  </a:p>
                </c:rich>
              </c:tx>
              <c:spPr>
                <a:noFill/>
                <a:ln>
                  <a:noFill/>
                </a:ln>
                <a:effectLst/>
              </c:spPr>
              <c:txPr>
                <a:bodyPr rot="0" spcFirstLastPara="1" vertOverflow="ellipsis" vert="horz" wrap="square" lIns="38100" tIns="19050" rIns="38100" bIns="19050" anchor="ctr" anchorCtr="1">
                  <a:noAutofit/>
                </a:bodyPr>
                <a:lstStyle/>
                <a:p>
                  <a:pPr>
                    <a:defRPr sz="15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6764808386285666"/>
                      <c:h val="0.27373676095301808"/>
                    </c:manualLayout>
                  </c15:layout>
                  <c15:showDataLabelsRange val="0"/>
                </c:ext>
                <c:ext xmlns:c16="http://schemas.microsoft.com/office/drawing/2014/chart" uri="{C3380CC4-5D6E-409C-BE32-E72D297353CC}">
                  <c16:uniqueId val="{00000007-4E13-4E3F-923F-9CA01437AC0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Criteria!$A$26:$A$29</c:f>
              <c:strCache>
                <c:ptCount val="4"/>
                <c:pt idx="0">
                  <c:v>1. Disaster risk knowledge</c:v>
                </c:pt>
                <c:pt idx="1">
                  <c:v>2. Detection, observation, monitoring, analysis and forecasting of hazards</c:v>
                </c:pt>
                <c:pt idx="2">
                  <c:v>3. Preparedness and response capabilities </c:v>
                </c:pt>
                <c:pt idx="3">
                  <c:v>4. Warning dissemination and communication</c:v>
                </c:pt>
              </c:strCache>
            </c:strRef>
          </c:cat>
          <c:val>
            <c:numRef>
              <c:f>Criteria!$B$26:$B$29</c:f>
              <c:numCache>
                <c:formatCode>_-[$$-409]* #,##0.00_ ;_-[$$-409]* \-#,##0.00\ ;_-[$$-409]* "-"??_ ;_-@_ </c:formatCode>
                <c:ptCount val="4"/>
                <c:pt idx="0">
                  <c:v>2492278.7983333333</c:v>
                </c:pt>
                <c:pt idx="1">
                  <c:v>4750016.9508333327</c:v>
                </c:pt>
                <c:pt idx="2">
                  <c:v>4946548.2666666666</c:v>
                </c:pt>
                <c:pt idx="3">
                  <c:v>2279295.2141666668</c:v>
                </c:pt>
              </c:numCache>
            </c:numRef>
          </c:val>
          <c:extLst>
            <c:ext xmlns:c16="http://schemas.microsoft.com/office/drawing/2014/chart" uri="{C3380CC4-5D6E-409C-BE32-E72D297353CC}">
              <c16:uniqueId val="{00000008-4E13-4E3F-923F-9CA01437AC03}"/>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12700"/>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7209D1-D5CB-47BA-80D0-CC27B4341EDD}" type="doc">
      <dgm:prSet loTypeId="urn:microsoft.com/office/officeart/2005/8/layout/gear1" loCatId="cycle" qsTypeId="urn:microsoft.com/office/officeart/2005/8/quickstyle/simple1" qsCatId="simple" csTypeId="urn:microsoft.com/office/officeart/2005/8/colors/accent6_2" csCatId="accent6" phldr="1"/>
      <dgm:spPr/>
      <dgm:t>
        <a:bodyPr/>
        <a:lstStyle/>
        <a:p>
          <a:endParaRPr lang="en-US"/>
        </a:p>
      </dgm:t>
    </dgm:pt>
    <dgm:pt modelId="{4EBEAF8F-EF25-4DC5-A7EC-1A67870D111A}">
      <dgm:prSet phldrT="[Text]" custT="1"/>
      <dgm:spPr/>
      <dgm:t>
        <a:bodyPr/>
        <a:lstStyle/>
        <a:p>
          <a:r>
            <a:rPr lang="en-US" sz="1800" b="1" u="sng">
              <a:latin typeface="Calibri" panose="020F0502020204030204" pitchFamily="34" charset="0"/>
              <a:ea typeface="+mn-lt"/>
              <a:cs typeface="Calibri" panose="020F0502020204030204" pitchFamily="34" charset="0"/>
            </a:rPr>
            <a:t>Effectiveness</a:t>
          </a:r>
          <a:r>
            <a:rPr lang="en-US" sz="1600" b="1">
              <a:latin typeface="Calibri" panose="020F0502020204030204" pitchFamily="34" charset="0"/>
              <a:ea typeface="+mn-lt"/>
              <a:cs typeface="Calibri" panose="020F0502020204030204" pitchFamily="34" charset="0"/>
            </a:rPr>
            <a:t> of EWS/MHEWS:</a:t>
          </a:r>
        </a:p>
        <a:p>
          <a:r>
            <a:rPr lang="en-US" sz="1400">
              <a:latin typeface="Calibri" panose="020F0502020204030204" pitchFamily="34" charset="0"/>
              <a:cs typeface="Calibri" panose="020F0502020204030204" pitchFamily="34" charset="0"/>
            </a:rPr>
            <a:t>Policy, plans  and financial mechanisms that enable availability and accessibility of</a:t>
          </a:r>
          <a:r>
            <a:rPr lang="en-US" sz="1400"/>
            <a:t> EWS/MHEWS</a:t>
          </a:r>
        </a:p>
      </dgm:t>
    </dgm:pt>
    <dgm:pt modelId="{FF284E07-BBFD-44C3-B449-16DEA65793FD}" type="parTrans" cxnId="{C5BB0C99-135B-4291-8021-F05A4431B9CE}">
      <dgm:prSet/>
      <dgm:spPr/>
      <dgm:t>
        <a:bodyPr/>
        <a:lstStyle/>
        <a:p>
          <a:endParaRPr lang="en-US"/>
        </a:p>
      </dgm:t>
    </dgm:pt>
    <dgm:pt modelId="{04FD7E4F-E584-440B-83F8-41D66F48D1E8}" type="sibTrans" cxnId="{C5BB0C99-135B-4291-8021-F05A4431B9CE}">
      <dgm:prSet/>
      <dgm:spPr/>
      <dgm:t>
        <a:bodyPr/>
        <a:lstStyle/>
        <a:p>
          <a:endParaRPr lang="en-US"/>
        </a:p>
      </dgm:t>
    </dgm:pt>
    <dgm:pt modelId="{FA1F5883-D081-49E7-98B8-EF1D35F2255C}">
      <dgm:prSet phldrT="[Text]" custT="1"/>
      <dgm:spPr/>
      <dgm:t>
        <a:bodyPr/>
        <a:lstStyle/>
        <a:p>
          <a:endParaRPr lang="en-US" sz="1400" b="1">
            <a:solidFill>
              <a:schemeClr val="bg1"/>
            </a:solidFill>
            <a:ea typeface="+mn-lt"/>
            <a:cs typeface="+mn-lt"/>
          </a:endParaRPr>
        </a:p>
        <a:p>
          <a:r>
            <a:rPr lang="en-US" sz="1600" b="1" u="sng">
              <a:solidFill>
                <a:schemeClr val="bg1"/>
              </a:solidFill>
              <a:latin typeface="Calibri" panose="020F0502020204030204" pitchFamily="34" charset="0"/>
              <a:ea typeface="+mn-lt"/>
              <a:cs typeface="Calibri" panose="020F0502020204030204" pitchFamily="34" charset="0"/>
            </a:rPr>
            <a:t>Accessibility</a:t>
          </a:r>
          <a:r>
            <a:rPr lang="en-US" sz="1400" b="1">
              <a:solidFill>
                <a:schemeClr val="bg1"/>
              </a:solidFill>
              <a:latin typeface="Calibri" panose="020F0502020204030204" pitchFamily="34" charset="0"/>
              <a:ea typeface="+mn-lt"/>
              <a:cs typeface="Calibri" panose="020F0502020204030204" pitchFamily="34" charset="0"/>
            </a:rPr>
            <a:t> of EWS/ MHEWS</a:t>
          </a:r>
        </a:p>
        <a:p>
          <a:r>
            <a:rPr lang="en-US" sz="1400" b="1">
              <a:solidFill>
                <a:schemeClr val="bg1"/>
              </a:solidFill>
              <a:latin typeface="Calibri" panose="020F0502020204030204" pitchFamily="34" charset="0"/>
              <a:ea typeface="+mn-lt"/>
              <a:cs typeface="Calibri" panose="020F0502020204030204" pitchFamily="34" charset="0"/>
            </a:rPr>
            <a:t>Coverage through tele-density </a:t>
          </a:r>
          <a:endParaRPr lang="en-US" sz="1200">
            <a:solidFill>
              <a:schemeClr val="bg1"/>
            </a:solidFill>
            <a:latin typeface="Calibri" panose="020F0502020204030204" pitchFamily="34" charset="0"/>
            <a:cs typeface="Calibri" panose="020F0502020204030204" pitchFamily="34" charset="0"/>
          </a:endParaRPr>
        </a:p>
      </dgm:t>
    </dgm:pt>
    <dgm:pt modelId="{4EF8282F-0594-436B-B746-277694215E6E}" type="parTrans" cxnId="{27FE29C5-6FE4-4E74-8C27-6E606B71B257}">
      <dgm:prSet/>
      <dgm:spPr/>
      <dgm:t>
        <a:bodyPr/>
        <a:lstStyle/>
        <a:p>
          <a:endParaRPr lang="en-US"/>
        </a:p>
      </dgm:t>
    </dgm:pt>
    <dgm:pt modelId="{52C984B5-6780-4722-9B58-1BBB75D0390C}" type="sibTrans" cxnId="{27FE29C5-6FE4-4E74-8C27-6E606B71B257}">
      <dgm:prSet/>
      <dgm:spPr/>
      <dgm:t>
        <a:bodyPr/>
        <a:lstStyle/>
        <a:p>
          <a:endParaRPr lang="en-US"/>
        </a:p>
      </dgm:t>
    </dgm:pt>
    <dgm:pt modelId="{2474F58E-39FA-486C-8B53-AD6D0442EB8A}">
      <dgm:prSet phldrT="[Text]" phldr="1"/>
      <dgm:spPr/>
      <dgm:t>
        <a:bodyPr/>
        <a:lstStyle/>
        <a:p>
          <a:endParaRPr lang="en-US"/>
        </a:p>
      </dgm:t>
    </dgm:pt>
    <dgm:pt modelId="{9BFE882F-B13D-46CE-85A8-78477F8CD60D}" type="parTrans" cxnId="{69E4D9AC-CAB8-4976-AD19-0C3F3A435307}">
      <dgm:prSet/>
      <dgm:spPr/>
      <dgm:t>
        <a:bodyPr/>
        <a:lstStyle/>
        <a:p>
          <a:endParaRPr lang="en-US"/>
        </a:p>
      </dgm:t>
    </dgm:pt>
    <dgm:pt modelId="{52BA79FA-FEAD-4018-B60A-A88D2604E1BE}" type="sibTrans" cxnId="{69E4D9AC-CAB8-4976-AD19-0C3F3A435307}">
      <dgm:prSet/>
      <dgm:spPr/>
      <dgm:t>
        <a:bodyPr/>
        <a:lstStyle/>
        <a:p>
          <a:endParaRPr lang="en-US"/>
        </a:p>
      </dgm:t>
    </dgm:pt>
    <dgm:pt modelId="{21148CF6-E332-4648-AE29-34EEE9FBAD96}">
      <dgm:prSet phldrT="[Text]" phldr="1"/>
      <dgm:spPr/>
      <dgm:t>
        <a:bodyPr/>
        <a:lstStyle/>
        <a:p>
          <a:endParaRPr lang="en-US"/>
        </a:p>
      </dgm:t>
    </dgm:pt>
    <dgm:pt modelId="{C862BFDB-6BF4-45DB-98EF-7326D50FF3BF}" type="parTrans" cxnId="{4574A04C-B280-4CDC-85DE-04F45F2CE6D4}">
      <dgm:prSet/>
      <dgm:spPr/>
      <dgm:t>
        <a:bodyPr/>
        <a:lstStyle/>
        <a:p>
          <a:endParaRPr lang="en-US"/>
        </a:p>
      </dgm:t>
    </dgm:pt>
    <dgm:pt modelId="{D16DB235-36C6-4B12-A190-9CC408D928BE}" type="sibTrans" cxnId="{4574A04C-B280-4CDC-85DE-04F45F2CE6D4}">
      <dgm:prSet/>
      <dgm:spPr/>
      <dgm:t>
        <a:bodyPr/>
        <a:lstStyle/>
        <a:p>
          <a:endParaRPr lang="en-US"/>
        </a:p>
      </dgm:t>
    </dgm:pt>
    <dgm:pt modelId="{46CBB252-5CA8-4A4E-AB89-9078B4891DA3}">
      <dgm:prSet phldrT="[Text]" custT="1"/>
      <dgm:spPr/>
      <dgm:t>
        <a:bodyPr/>
        <a:lstStyle/>
        <a:p>
          <a:r>
            <a:rPr lang="en-US" sz="1600" b="1" u="sng">
              <a:latin typeface="Calibri" panose="020F0502020204030204" pitchFamily="34" charset="0"/>
              <a:ea typeface="+mn-lt"/>
              <a:cs typeface="Calibri" panose="020F0502020204030204" pitchFamily="34" charset="0"/>
            </a:rPr>
            <a:t>Availabilit</a:t>
          </a:r>
          <a:r>
            <a:rPr lang="en-US" sz="1400" b="1">
              <a:latin typeface="Calibri" panose="020F0502020204030204" pitchFamily="34" charset="0"/>
              <a:ea typeface="+mn-lt"/>
              <a:cs typeface="Calibri" panose="020F0502020204030204" pitchFamily="34" charset="0"/>
            </a:rPr>
            <a:t>y of EWS and MHEWS, </a:t>
          </a:r>
        </a:p>
        <a:p>
          <a:r>
            <a:rPr lang="en-US" sz="1400" b="1">
              <a:latin typeface="Calibri" panose="020F0502020204030204" pitchFamily="34" charset="0"/>
              <a:ea typeface="+mn-lt"/>
              <a:cs typeface="Calibri" panose="020F0502020204030204" pitchFamily="34" charset="0"/>
            </a:rPr>
            <a:t>Unmet needs</a:t>
          </a:r>
          <a:endParaRPr lang="en-US" sz="1200">
            <a:latin typeface="Calibri" panose="020F0502020204030204" pitchFamily="34" charset="0"/>
            <a:cs typeface="Calibri" panose="020F0502020204030204" pitchFamily="34" charset="0"/>
          </a:endParaRPr>
        </a:p>
      </dgm:t>
    </dgm:pt>
    <dgm:pt modelId="{10BF6138-E223-4C6A-AB27-F4A54B7D35CF}" type="parTrans" cxnId="{76686524-43A3-49DB-8212-10D9D9B29DA4}">
      <dgm:prSet/>
      <dgm:spPr/>
      <dgm:t>
        <a:bodyPr/>
        <a:lstStyle/>
        <a:p>
          <a:endParaRPr lang="en-US"/>
        </a:p>
      </dgm:t>
    </dgm:pt>
    <dgm:pt modelId="{67A3947D-1F20-4ED7-9250-7CC5D0637206}" type="sibTrans" cxnId="{76686524-43A3-49DB-8212-10D9D9B29DA4}">
      <dgm:prSet/>
      <dgm:spPr/>
      <dgm:t>
        <a:bodyPr/>
        <a:lstStyle/>
        <a:p>
          <a:endParaRPr lang="en-US"/>
        </a:p>
      </dgm:t>
    </dgm:pt>
    <dgm:pt modelId="{02F49339-89BD-46FC-889D-9136EB55671B}">
      <dgm:prSet phldrT="[Text]" phldr="1"/>
      <dgm:spPr/>
      <dgm:t>
        <a:bodyPr/>
        <a:lstStyle/>
        <a:p>
          <a:endParaRPr lang="en-US"/>
        </a:p>
      </dgm:t>
    </dgm:pt>
    <dgm:pt modelId="{C74ED290-C4D3-41B6-B86E-9CDDB1406A47}" type="parTrans" cxnId="{CEF2F86D-F179-4DB6-9F25-8168178622FB}">
      <dgm:prSet/>
      <dgm:spPr/>
      <dgm:t>
        <a:bodyPr/>
        <a:lstStyle/>
        <a:p>
          <a:endParaRPr lang="en-US"/>
        </a:p>
      </dgm:t>
    </dgm:pt>
    <dgm:pt modelId="{A7B0988F-F4DE-48BA-80A7-1C385CBECFFB}" type="sibTrans" cxnId="{CEF2F86D-F179-4DB6-9F25-8168178622FB}">
      <dgm:prSet/>
      <dgm:spPr/>
      <dgm:t>
        <a:bodyPr/>
        <a:lstStyle/>
        <a:p>
          <a:endParaRPr lang="en-US"/>
        </a:p>
      </dgm:t>
    </dgm:pt>
    <dgm:pt modelId="{7F6F6ECD-0389-495C-9277-0714A82D975F}">
      <dgm:prSet phldrT="[Text]" phldr="1"/>
      <dgm:spPr/>
      <dgm:t>
        <a:bodyPr/>
        <a:lstStyle/>
        <a:p>
          <a:endParaRPr lang="en-US"/>
        </a:p>
      </dgm:t>
    </dgm:pt>
    <dgm:pt modelId="{88794FD5-A14C-4D8D-9140-755FCAC25F90}" type="parTrans" cxnId="{E10E3E3D-0AF9-4F95-B488-15939D762A6B}">
      <dgm:prSet/>
      <dgm:spPr/>
      <dgm:t>
        <a:bodyPr/>
        <a:lstStyle/>
        <a:p>
          <a:endParaRPr lang="en-US"/>
        </a:p>
      </dgm:t>
    </dgm:pt>
    <dgm:pt modelId="{2AE544AC-37B3-4E45-A5A6-7257400F679A}" type="sibTrans" cxnId="{E10E3E3D-0AF9-4F95-B488-15939D762A6B}">
      <dgm:prSet/>
      <dgm:spPr/>
      <dgm:t>
        <a:bodyPr/>
        <a:lstStyle/>
        <a:p>
          <a:endParaRPr lang="en-US"/>
        </a:p>
      </dgm:t>
    </dgm:pt>
    <dgm:pt modelId="{F4B42AA0-A110-4D0B-BA97-B4CC0F7643D2}">
      <dgm:prSet/>
      <dgm:spPr/>
      <dgm:t>
        <a:bodyPr/>
        <a:lstStyle/>
        <a:p>
          <a:endParaRPr lang="en-US"/>
        </a:p>
      </dgm:t>
    </dgm:pt>
    <dgm:pt modelId="{372EF727-3964-4686-AAD5-698AA548E3F7}" type="parTrans" cxnId="{A43CD36E-484E-412C-BC72-8AC1146BD42B}">
      <dgm:prSet/>
      <dgm:spPr/>
      <dgm:t>
        <a:bodyPr/>
        <a:lstStyle/>
        <a:p>
          <a:endParaRPr lang="en-US"/>
        </a:p>
      </dgm:t>
    </dgm:pt>
    <dgm:pt modelId="{520D6C70-5FC1-4397-AF55-D5D7A761052A}" type="sibTrans" cxnId="{A43CD36E-484E-412C-BC72-8AC1146BD42B}">
      <dgm:prSet/>
      <dgm:spPr/>
      <dgm:t>
        <a:bodyPr/>
        <a:lstStyle/>
        <a:p>
          <a:endParaRPr lang="en-US"/>
        </a:p>
      </dgm:t>
    </dgm:pt>
    <dgm:pt modelId="{EE931874-EBA6-4D9F-AE1B-EA3353DDA779}">
      <dgm:prSet/>
      <dgm:spPr/>
      <dgm:t>
        <a:bodyPr/>
        <a:lstStyle/>
        <a:p>
          <a:endParaRPr lang="en-US"/>
        </a:p>
      </dgm:t>
    </dgm:pt>
    <dgm:pt modelId="{6E3A7DE6-2DD5-448E-9E51-5C54EB2D55DC}" type="parTrans" cxnId="{5EB1C152-B300-47A0-8101-8832DF620036}">
      <dgm:prSet/>
      <dgm:spPr/>
      <dgm:t>
        <a:bodyPr/>
        <a:lstStyle/>
        <a:p>
          <a:endParaRPr lang="en-US"/>
        </a:p>
      </dgm:t>
    </dgm:pt>
    <dgm:pt modelId="{67A8D67F-C047-4092-BA39-FFA5C43E995A}" type="sibTrans" cxnId="{5EB1C152-B300-47A0-8101-8832DF620036}">
      <dgm:prSet/>
      <dgm:spPr/>
      <dgm:t>
        <a:bodyPr/>
        <a:lstStyle/>
        <a:p>
          <a:endParaRPr lang="en-US"/>
        </a:p>
      </dgm:t>
    </dgm:pt>
    <dgm:pt modelId="{104E2C71-3F3E-4877-B145-50EFAC8D772B}">
      <dgm:prSet/>
      <dgm:spPr/>
      <dgm:t>
        <a:bodyPr/>
        <a:lstStyle/>
        <a:p>
          <a:endParaRPr lang="en-US"/>
        </a:p>
      </dgm:t>
    </dgm:pt>
    <dgm:pt modelId="{9F3FD364-BEAB-4AD3-A9DD-A29E23FA1F7C}" type="parTrans" cxnId="{D2E5060A-E912-4D8C-8880-9D942B078145}">
      <dgm:prSet/>
      <dgm:spPr/>
      <dgm:t>
        <a:bodyPr/>
        <a:lstStyle/>
        <a:p>
          <a:endParaRPr lang="en-US"/>
        </a:p>
      </dgm:t>
    </dgm:pt>
    <dgm:pt modelId="{05773C3F-9D22-4EAB-A953-90BFC9442726}" type="sibTrans" cxnId="{D2E5060A-E912-4D8C-8880-9D942B078145}">
      <dgm:prSet/>
      <dgm:spPr/>
      <dgm:t>
        <a:bodyPr/>
        <a:lstStyle/>
        <a:p>
          <a:endParaRPr lang="en-US"/>
        </a:p>
      </dgm:t>
    </dgm:pt>
    <dgm:pt modelId="{E4D0F412-3E5C-4912-B384-63316AA3E4C4}">
      <dgm:prSet/>
      <dgm:spPr/>
      <dgm:t>
        <a:bodyPr/>
        <a:lstStyle/>
        <a:p>
          <a:endParaRPr lang="en-US"/>
        </a:p>
      </dgm:t>
    </dgm:pt>
    <dgm:pt modelId="{4C876EC5-C68E-470C-9C17-FA87CC3B3D25}" type="parTrans" cxnId="{991EDFEF-EF76-4FF1-8687-223272D3F67B}">
      <dgm:prSet/>
      <dgm:spPr/>
      <dgm:t>
        <a:bodyPr/>
        <a:lstStyle/>
        <a:p>
          <a:endParaRPr lang="en-US"/>
        </a:p>
      </dgm:t>
    </dgm:pt>
    <dgm:pt modelId="{72EA9574-0E17-4126-BE42-1D7B6DABA617}" type="sibTrans" cxnId="{991EDFEF-EF76-4FF1-8687-223272D3F67B}">
      <dgm:prSet/>
      <dgm:spPr/>
      <dgm:t>
        <a:bodyPr/>
        <a:lstStyle/>
        <a:p>
          <a:endParaRPr lang="en-US"/>
        </a:p>
      </dgm:t>
    </dgm:pt>
    <dgm:pt modelId="{C8C0ABA3-80F7-4E4D-A97B-CCEDB1B1D2F5}" type="pres">
      <dgm:prSet presAssocID="{387209D1-D5CB-47BA-80D0-CC27B4341EDD}" presName="composite" presStyleCnt="0">
        <dgm:presLayoutVars>
          <dgm:chMax val="3"/>
          <dgm:animLvl val="lvl"/>
          <dgm:resizeHandles val="exact"/>
        </dgm:presLayoutVars>
      </dgm:prSet>
      <dgm:spPr/>
    </dgm:pt>
    <dgm:pt modelId="{6315DBE9-477D-4143-9DF9-19EF4FE7D98F}" type="pres">
      <dgm:prSet presAssocID="{4EBEAF8F-EF25-4DC5-A7EC-1A67870D111A}" presName="gear1" presStyleLbl="node1" presStyleIdx="0" presStyleCnt="3" custLinFactNeighborX="1353" custLinFactNeighborY="638">
        <dgm:presLayoutVars>
          <dgm:chMax val="1"/>
          <dgm:bulletEnabled val="1"/>
        </dgm:presLayoutVars>
      </dgm:prSet>
      <dgm:spPr/>
    </dgm:pt>
    <dgm:pt modelId="{DEE7775C-6D4E-4665-8B07-A2E43F620187}" type="pres">
      <dgm:prSet presAssocID="{4EBEAF8F-EF25-4DC5-A7EC-1A67870D111A}" presName="gear1srcNode" presStyleLbl="node1" presStyleIdx="0" presStyleCnt="3"/>
      <dgm:spPr/>
    </dgm:pt>
    <dgm:pt modelId="{C505232C-B0E3-440B-AE05-591FD801FED7}" type="pres">
      <dgm:prSet presAssocID="{4EBEAF8F-EF25-4DC5-A7EC-1A67870D111A}" presName="gear1dstNode" presStyleLbl="node1" presStyleIdx="0" presStyleCnt="3"/>
      <dgm:spPr/>
    </dgm:pt>
    <dgm:pt modelId="{D813EA0B-65AC-4E84-A4B6-2ED88D60526D}" type="pres">
      <dgm:prSet presAssocID="{46CBB252-5CA8-4A4E-AB89-9078B4891DA3}" presName="gear2" presStyleLbl="node1" presStyleIdx="1" presStyleCnt="3">
        <dgm:presLayoutVars>
          <dgm:chMax val="1"/>
          <dgm:bulletEnabled val="1"/>
        </dgm:presLayoutVars>
      </dgm:prSet>
      <dgm:spPr/>
    </dgm:pt>
    <dgm:pt modelId="{D95F1B14-AF62-42B2-8DDD-4313CC6802DA}" type="pres">
      <dgm:prSet presAssocID="{46CBB252-5CA8-4A4E-AB89-9078B4891DA3}" presName="gear2srcNode" presStyleLbl="node1" presStyleIdx="1" presStyleCnt="3"/>
      <dgm:spPr/>
    </dgm:pt>
    <dgm:pt modelId="{007C36FE-BEA5-4C45-9462-E024B050FFEB}" type="pres">
      <dgm:prSet presAssocID="{46CBB252-5CA8-4A4E-AB89-9078B4891DA3}" presName="gear2dstNode" presStyleLbl="node1" presStyleIdx="1" presStyleCnt="3"/>
      <dgm:spPr/>
    </dgm:pt>
    <dgm:pt modelId="{94EE67DF-E0AA-4F2C-9593-4804D0AA3CA2}" type="pres">
      <dgm:prSet presAssocID="{FA1F5883-D081-49E7-98B8-EF1D35F2255C}" presName="gear3" presStyleLbl="node1" presStyleIdx="2" presStyleCnt="3" custLinFactNeighborX="1070" custLinFactNeighborY="-1882"/>
      <dgm:spPr/>
    </dgm:pt>
    <dgm:pt modelId="{DE95AE2F-078C-49CB-A5E7-C9E59C0F62A5}" type="pres">
      <dgm:prSet presAssocID="{FA1F5883-D081-49E7-98B8-EF1D35F2255C}" presName="gear3tx" presStyleLbl="node1" presStyleIdx="2" presStyleCnt="3">
        <dgm:presLayoutVars>
          <dgm:chMax val="1"/>
          <dgm:bulletEnabled val="1"/>
        </dgm:presLayoutVars>
      </dgm:prSet>
      <dgm:spPr/>
    </dgm:pt>
    <dgm:pt modelId="{DA30DE53-3512-4BB1-A3E5-FE575C9A6E3C}" type="pres">
      <dgm:prSet presAssocID="{FA1F5883-D081-49E7-98B8-EF1D35F2255C}" presName="gear3srcNode" presStyleLbl="node1" presStyleIdx="2" presStyleCnt="3"/>
      <dgm:spPr/>
    </dgm:pt>
    <dgm:pt modelId="{EEE2EB65-DA9E-4AED-8562-BD06B9B6C3E9}" type="pres">
      <dgm:prSet presAssocID="{FA1F5883-D081-49E7-98B8-EF1D35F2255C}" presName="gear3dstNode" presStyleLbl="node1" presStyleIdx="2" presStyleCnt="3"/>
      <dgm:spPr/>
    </dgm:pt>
    <dgm:pt modelId="{AC11A69A-66DF-4F36-B7AA-FB1D92B8A246}" type="pres">
      <dgm:prSet presAssocID="{04FD7E4F-E584-440B-83F8-41D66F48D1E8}" presName="connector1" presStyleLbl="sibTrans2D1" presStyleIdx="0" presStyleCnt="3"/>
      <dgm:spPr/>
    </dgm:pt>
    <dgm:pt modelId="{539EC361-9E57-483E-8CBC-E562BCC69311}" type="pres">
      <dgm:prSet presAssocID="{67A3947D-1F20-4ED7-9250-7CC5D0637206}" presName="connector2" presStyleLbl="sibTrans2D1" presStyleIdx="1" presStyleCnt="3"/>
      <dgm:spPr/>
    </dgm:pt>
    <dgm:pt modelId="{F8430102-B71B-450E-8873-594DC3284253}" type="pres">
      <dgm:prSet presAssocID="{52C984B5-6780-4722-9B58-1BBB75D0390C}" presName="connector3" presStyleLbl="sibTrans2D1" presStyleIdx="2" presStyleCnt="3"/>
      <dgm:spPr/>
    </dgm:pt>
  </dgm:ptLst>
  <dgm:cxnLst>
    <dgm:cxn modelId="{D2E5060A-E912-4D8C-8880-9D942B078145}" srcId="{387209D1-D5CB-47BA-80D0-CC27B4341EDD}" destId="{104E2C71-3F3E-4877-B145-50EFAC8D772B}" srcOrd="9" destOrd="0" parTransId="{9F3FD364-BEAB-4AD3-A9DD-A29E23FA1F7C}" sibTransId="{05773C3F-9D22-4EAB-A953-90BFC9442726}"/>
    <dgm:cxn modelId="{92A85A12-DDEB-46F8-9F75-08C079A0D391}" type="presOf" srcId="{4EBEAF8F-EF25-4DC5-A7EC-1A67870D111A}" destId="{DEE7775C-6D4E-4665-8B07-A2E43F620187}" srcOrd="1" destOrd="0" presId="urn:microsoft.com/office/officeart/2005/8/layout/gear1"/>
    <dgm:cxn modelId="{DD0BA622-FF3E-4B4F-85DD-D33DF3A241A0}" type="presOf" srcId="{46CBB252-5CA8-4A4E-AB89-9078B4891DA3}" destId="{D95F1B14-AF62-42B2-8DDD-4313CC6802DA}" srcOrd="1" destOrd="0" presId="urn:microsoft.com/office/officeart/2005/8/layout/gear1"/>
    <dgm:cxn modelId="{76686524-43A3-49DB-8212-10D9D9B29DA4}" srcId="{387209D1-D5CB-47BA-80D0-CC27B4341EDD}" destId="{46CBB252-5CA8-4A4E-AB89-9078B4891DA3}" srcOrd="1" destOrd="0" parTransId="{10BF6138-E223-4C6A-AB27-F4A54B7D35CF}" sibTransId="{67A3947D-1F20-4ED7-9250-7CC5D0637206}"/>
    <dgm:cxn modelId="{E10E3E3D-0AF9-4F95-B488-15939D762A6B}" srcId="{387209D1-D5CB-47BA-80D0-CC27B4341EDD}" destId="{7F6F6ECD-0389-495C-9277-0714A82D975F}" srcOrd="3" destOrd="0" parTransId="{88794FD5-A14C-4D8D-9140-755FCAC25F90}" sibTransId="{2AE544AC-37B3-4E45-A5A6-7257400F679A}"/>
    <dgm:cxn modelId="{D67AD743-CC93-4302-A60D-B7F918A74EC7}" type="presOf" srcId="{FA1F5883-D081-49E7-98B8-EF1D35F2255C}" destId="{DA30DE53-3512-4BB1-A3E5-FE575C9A6E3C}" srcOrd="2" destOrd="0" presId="urn:microsoft.com/office/officeart/2005/8/layout/gear1"/>
    <dgm:cxn modelId="{C2207C44-B101-40BF-AFDB-9FA7DEB5083E}" type="presOf" srcId="{46CBB252-5CA8-4A4E-AB89-9078B4891DA3}" destId="{D813EA0B-65AC-4E84-A4B6-2ED88D60526D}" srcOrd="0" destOrd="0" presId="urn:microsoft.com/office/officeart/2005/8/layout/gear1"/>
    <dgm:cxn modelId="{4574A04C-B280-4CDC-85DE-04F45F2CE6D4}" srcId="{387209D1-D5CB-47BA-80D0-CC27B4341EDD}" destId="{21148CF6-E332-4648-AE29-34EEE9FBAD96}" srcOrd="5" destOrd="0" parTransId="{C862BFDB-6BF4-45DB-98EF-7326D50FF3BF}" sibTransId="{D16DB235-36C6-4B12-A190-9CC408D928BE}"/>
    <dgm:cxn modelId="{7CB5A36D-B7FD-471F-A176-E544B1406FBF}" type="presOf" srcId="{52C984B5-6780-4722-9B58-1BBB75D0390C}" destId="{F8430102-B71B-450E-8873-594DC3284253}" srcOrd="0" destOrd="0" presId="urn:microsoft.com/office/officeart/2005/8/layout/gear1"/>
    <dgm:cxn modelId="{FDA3CF4D-1B63-44C7-A2EE-4968E4EE4346}" type="presOf" srcId="{FA1F5883-D081-49E7-98B8-EF1D35F2255C}" destId="{EEE2EB65-DA9E-4AED-8562-BD06B9B6C3E9}" srcOrd="3" destOrd="0" presId="urn:microsoft.com/office/officeart/2005/8/layout/gear1"/>
    <dgm:cxn modelId="{CEF2F86D-F179-4DB6-9F25-8168178622FB}" srcId="{387209D1-D5CB-47BA-80D0-CC27B4341EDD}" destId="{02F49339-89BD-46FC-889D-9136EB55671B}" srcOrd="6" destOrd="0" parTransId="{C74ED290-C4D3-41B6-B86E-9CDDB1406A47}" sibTransId="{A7B0988F-F4DE-48BA-80A7-1C385CBECFFB}"/>
    <dgm:cxn modelId="{A43CD36E-484E-412C-BC72-8AC1146BD42B}" srcId="{387209D1-D5CB-47BA-80D0-CC27B4341EDD}" destId="{F4B42AA0-A110-4D0B-BA97-B4CC0F7643D2}" srcOrd="7" destOrd="0" parTransId="{372EF727-3964-4686-AAD5-698AA548E3F7}" sibTransId="{520D6C70-5FC1-4397-AF55-D5D7A761052A}"/>
    <dgm:cxn modelId="{5EB1C152-B300-47A0-8101-8832DF620036}" srcId="{387209D1-D5CB-47BA-80D0-CC27B4341EDD}" destId="{EE931874-EBA6-4D9F-AE1B-EA3353DDA779}" srcOrd="8" destOrd="0" parTransId="{6E3A7DE6-2DD5-448E-9E51-5C54EB2D55DC}" sibTransId="{67A8D67F-C047-4092-BA39-FFA5C43E995A}"/>
    <dgm:cxn modelId="{BE5C4F85-4436-4DD2-B922-41520A5F18BC}" type="presOf" srcId="{4EBEAF8F-EF25-4DC5-A7EC-1A67870D111A}" destId="{6315DBE9-477D-4143-9DF9-19EF4FE7D98F}" srcOrd="0" destOrd="0" presId="urn:microsoft.com/office/officeart/2005/8/layout/gear1"/>
    <dgm:cxn modelId="{8E4F7E8A-D2DE-416F-8C47-5E5DA2DD1DA8}" type="presOf" srcId="{67A3947D-1F20-4ED7-9250-7CC5D0637206}" destId="{539EC361-9E57-483E-8CBC-E562BCC69311}" srcOrd="0" destOrd="0" presId="urn:microsoft.com/office/officeart/2005/8/layout/gear1"/>
    <dgm:cxn modelId="{4DA28C91-4302-474D-8641-00B619334488}" type="presOf" srcId="{04FD7E4F-E584-440B-83F8-41D66F48D1E8}" destId="{AC11A69A-66DF-4F36-B7AA-FB1D92B8A246}" srcOrd="0" destOrd="0" presId="urn:microsoft.com/office/officeart/2005/8/layout/gear1"/>
    <dgm:cxn modelId="{005B7897-200E-4CAB-9E1C-CB4C6DA3FACC}" type="presOf" srcId="{FA1F5883-D081-49E7-98B8-EF1D35F2255C}" destId="{DE95AE2F-078C-49CB-A5E7-C9E59C0F62A5}" srcOrd="1" destOrd="0" presId="urn:microsoft.com/office/officeart/2005/8/layout/gear1"/>
    <dgm:cxn modelId="{C5BB0C99-135B-4291-8021-F05A4431B9CE}" srcId="{387209D1-D5CB-47BA-80D0-CC27B4341EDD}" destId="{4EBEAF8F-EF25-4DC5-A7EC-1A67870D111A}" srcOrd="0" destOrd="0" parTransId="{FF284E07-BBFD-44C3-B449-16DEA65793FD}" sibTransId="{04FD7E4F-E584-440B-83F8-41D66F48D1E8}"/>
    <dgm:cxn modelId="{F743E0A9-DE1A-4391-BE89-E546103272DF}" type="presOf" srcId="{FA1F5883-D081-49E7-98B8-EF1D35F2255C}" destId="{94EE67DF-E0AA-4F2C-9593-4804D0AA3CA2}" srcOrd="0" destOrd="0" presId="urn:microsoft.com/office/officeart/2005/8/layout/gear1"/>
    <dgm:cxn modelId="{69E4D9AC-CAB8-4976-AD19-0C3F3A435307}" srcId="{387209D1-D5CB-47BA-80D0-CC27B4341EDD}" destId="{2474F58E-39FA-486C-8B53-AD6D0442EB8A}" srcOrd="4" destOrd="0" parTransId="{9BFE882F-B13D-46CE-85A8-78477F8CD60D}" sibTransId="{52BA79FA-FEAD-4018-B60A-A88D2604E1BE}"/>
    <dgm:cxn modelId="{BD17DFBB-D1C3-401C-83CA-7A29855440D9}" type="presOf" srcId="{4EBEAF8F-EF25-4DC5-A7EC-1A67870D111A}" destId="{C505232C-B0E3-440B-AE05-591FD801FED7}" srcOrd="2" destOrd="0" presId="urn:microsoft.com/office/officeart/2005/8/layout/gear1"/>
    <dgm:cxn modelId="{27FE29C5-6FE4-4E74-8C27-6E606B71B257}" srcId="{387209D1-D5CB-47BA-80D0-CC27B4341EDD}" destId="{FA1F5883-D081-49E7-98B8-EF1D35F2255C}" srcOrd="2" destOrd="0" parTransId="{4EF8282F-0594-436B-B746-277694215E6E}" sibTransId="{52C984B5-6780-4722-9B58-1BBB75D0390C}"/>
    <dgm:cxn modelId="{955F4DC5-DE69-4ED5-B98A-08E337CDCE99}" type="presOf" srcId="{387209D1-D5CB-47BA-80D0-CC27B4341EDD}" destId="{C8C0ABA3-80F7-4E4D-A97B-CCEDB1B1D2F5}" srcOrd="0" destOrd="0" presId="urn:microsoft.com/office/officeart/2005/8/layout/gear1"/>
    <dgm:cxn modelId="{3FFEECE9-C593-4064-82ED-7F990D7F27F1}" type="presOf" srcId="{46CBB252-5CA8-4A4E-AB89-9078B4891DA3}" destId="{007C36FE-BEA5-4C45-9462-E024B050FFEB}" srcOrd="2" destOrd="0" presId="urn:microsoft.com/office/officeart/2005/8/layout/gear1"/>
    <dgm:cxn modelId="{991EDFEF-EF76-4FF1-8687-223272D3F67B}" srcId="{387209D1-D5CB-47BA-80D0-CC27B4341EDD}" destId="{E4D0F412-3E5C-4912-B384-63316AA3E4C4}" srcOrd="10" destOrd="0" parTransId="{4C876EC5-C68E-470C-9C17-FA87CC3B3D25}" sibTransId="{72EA9574-0E17-4126-BE42-1D7B6DABA617}"/>
    <dgm:cxn modelId="{FCD05141-7689-4ABD-B536-1AF9674B4A73}" type="presParOf" srcId="{C8C0ABA3-80F7-4E4D-A97B-CCEDB1B1D2F5}" destId="{6315DBE9-477D-4143-9DF9-19EF4FE7D98F}" srcOrd="0" destOrd="0" presId="urn:microsoft.com/office/officeart/2005/8/layout/gear1"/>
    <dgm:cxn modelId="{E75B41EB-96AB-4D0F-A3E2-BA852624E0DB}" type="presParOf" srcId="{C8C0ABA3-80F7-4E4D-A97B-CCEDB1B1D2F5}" destId="{DEE7775C-6D4E-4665-8B07-A2E43F620187}" srcOrd="1" destOrd="0" presId="urn:microsoft.com/office/officeart/2005/8/layout/gear1"/>
    <dgm:cxn modelId="{8AF71BDA-FBD2-4FB9-9C21-58B5E2C96BEC}" type="presParOf" srcId="{C8C0ABA3-80F7-4E4D-A97B-CCEDB1B1D2F5}" destId="{C505232C-B0E3-440B-AE05-591FD801FED7}" srcOrd="2" destOrd="0" presId="urn:microsoft.com/office/officeart/2005/8/layout/gear1"/>
    <dgm:cxn modelId="{8F9AA981-7A6C-4BB9-B367-E0D38ED23E05}" type="presParOf" srcId="{C8C0ABA3-80F7-4E4D-A97B-CCEDB1B1D2F5}" destId="{D813EA0B-65AC-4E84-A4B6-2ED88D60526D}" srcOrd="3" destOrd="0" presId="urn:microsoft.com/office/officeart/2005/8/layout/gear1"/>
    <dgm:cxn modelId="{A85AC3B6-DCAE-4BFE-9060-D131CAFC868C}" type="presParOf" srcId="{C8C0ABA3-80F7-4E4D-A97B-CCEDB1B1D2F5}" destId="{D95F1B14-AF62-42B2-8DDD-4313CC6802DA}" srcOrd="4" destOrd="0" presId="urn:microsoft.com/office/officeart/2005/8/layout/gear1"/>
    <dgm:cxn modelId="{47AE3D50-B08C-49A6-98D1-5EE7D7A7A81F}" type="presParOf" srcId="{C8C0ABA3-80F7-4E4D-A97B-CCEDB1B1D2F5}" destId="{007C36FE-BEA5-4C45-9462-E024B050FFEB}" srcOrd="5" destOrd="0" presId="urn:microsoft.com/office/officeart/2005/8/layout/gear1"/>
    <dgm:cxn modelId="{89DC1D36-8B8D-4CEF-8380-9240D9202D3B}" type="presParOf" srcId="{C8C0ABA3-80F7-4E4D-A97B-CCEDB1B1D2F5}" destId="{94EE67DF-E0AA-4F2C-9593-4804D0AA3CA2}" srcOrd="6" destOrd="0" presId="urn:microsoft.com/office/officeart/2005/8/layout/gear1"/>
    <dgm:cxn modelId="{18F421EE-455C-4EC7-847C-5B1B7FA369D1}" type="presParOf" srcId="{C8C0ABA3-80F7-4E4D-A97B-CCEDB1B1D2F5}" destId="{DE95AE2F-078C-49CB-A5E7-C9E59C0F62A5}" srcOrd="7" destOrd="0" presId="urn:microsoft.com/office/officeart/2005/8/layout/gear1"/>
    <dgm:cxn modelId="{07B9CC57-63AB-4526-A092-5D42DC9F8ADB}" type="presParOf" srcId="{C8C0ABA3-80F7-4E4D-A97B-CCEDB1B1D2F5}" destId="{DA30DE53-3512-4BB1-A3E5-FE575C9A6E3C}" srcOrd="8" destOrd="0" presId="urn:microsoft.com/office/officeart/2005/8/layout/gear1"/>
    <dgm:cxn modelId="{1EF5C9C6-D794-4990-8AC1-AF239FD6631F}" type="presParOf" srcId="{C8C0ABA3-80F7-4E4D-A97B-CCEDB1B1D2F5}" destId="{EEE2EB65-DA9E-4AED-8562-BD06B9B6C3E9}" srcOrd="9" destOrd="0" presId="urn:microsoft.com/office/officeart/2005/8/layout/gear1"/>
    <dgm:cxn modelId="{B4DAEBB8-07AB-4DD2-A50A-E7606550ABE1}" type="presParOf" srcId="{C8C0ABA3-80F7-4E4D-A97B-CCEDB1B1D2F5}" destId="{AC11A69A-66DF-4F36-B7AA-FB1D92B8A246}" srcOrd="10" destOrd="0" presId="urn:microsoft.com/office/officeart/2005/8/layout/gear1"/>
    <dgm:cxn modelId="{34F8957A-1E59-4CE5-A55D-66E1FF41819C}" type="presParOf" srcId="{C8C0ABA3-80F7-4E4D-A97B-CCEDB1B1D2F5}" destId="{539EC361-9E57-483E-8CBC-E562BCC69311}" srcOrd="11" destOrd="0" presId="urn:microsoft.com/office/officeart/2005/8/layout/gear1"/>
    <dgm:cxn modelId="{8425A35C-C44E-4CA5-AD49-1BE4A5EFE7A0}" type="presParOf" srcId="{C8C0ABA3-80F7-4E4D-A97B-CCEDB1B1D2F5}" destId="{F8430102-B71B-450E-8873-594DC3284253}"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B9F14-78F8-45B0-AB47-88B6A7C64C10}"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93A8AE94-3B75-4DFE-9C5E-AA50F968F86F}">
      <dgm:prSet phldrT="[Text]" custT="1"/>
      <dgm:spPr>
        <a:solidFill>
          <a:schemeClr val="accent2"/>
        </a:solidFill>
      </dgm:spPr>
      <dgm:t>
        <a:bodyPr/>
        <a:lstStyle/>
        <a:p>
          <a:r>
            <a:rPr lang="en-US" sz="1600" b="1" spc="-150">
              <a:latin typeface="Book Antiqua" panose="02040602050305030304" pitchFamily="18" charset="0"/>
            </a:rPr>
            <a:t>Transboundary</a:t>
          </a:r>
          <a:r>
            <a:rPr lang="en-US" sz="1600" b="1" spc="0">
              <a:latin typeface="Book Antiqua" panose="02040602050305030304" pitchFamily="18" charset="0"/>
            </a:rPr>
            <a:t> Risks &amp; Impacts</a:t>
          </a:r>
          <a:endParaRPr lang="en-US" sz="1600" spc="0"/>
        </a:p>
      </dgm:t>
    </dgm:pt>
    <dgm:pt modelId="{5957D87D-3219-4D15-A3A4-C430A04E7397}" type="parTrans" cxnId="{45565E38-5D28-488D-9965-E7B2C70B1A5C}">
      <dgm:prSet/>
      <dgm:spPr/>
      <dgm:t>
        <a:bodyPr/>
        <a:lstStyle/>
        <a:p>
          <a:endParaRPr lang="en-US" sz="1600" spc="0"/>
        </a:p>
      </dgm:t>
    </dgm:pt>
    <dgm:pt modelId="{86859DC3-59AA-4676-9C76-31A8B65D69EA}" type="sibTrans" cxnId="{45565E38-5D28-488D-9965-E7B2C70B1A5C}">
      <dgm:prSet/>
      <dgm:spPr/>
      <dgm:t>
        <a:bodyPr/>
        <a:lstStyle/>
        <a:p>
          <a:endParaRPr lang="en-US" sz="1600" spc="0"/>
        </a:p>
      </dgm:t>
    </dgm:pt>
    <dgm:pt modelId="{49D49C7A-552A-4EBE-B8FF-034AAF30E467}">
      <dgm:prSet phldrT="[Text]" custT="1"/>
      <dgm:spPr>
        <a:solidFill>
          <a:schemeClr val="accent2"/>
        </a:solidFill>
      </dgm:spPr>
      <dgm:t>
        <a:bodyPr/>
        <a:lstStyle/>
        <a:p>
          <a:r>
            <a:rPr lang="en-US" sz="1600" b="1" spc="0">
              <a:latin typeface="Book Antiqua" panose="02040602050305030304" pitchFamily="18" charset="0"/>
              <a:sym typeface="Wingdings" panose="05000000000000000000" pitchFamily="2" charset="2"/>
            </a:rPr>
            <a:t>Population &amp; Sector Exposure</a:t>
          </a:r>
          <a:endParaRPr lang="en-US" sz="1600" spc="0"/>
        </a:p>
      </dgm:t>
    </dgm:pt>
    <dgm:pt modelId="{543850E6-DFCE-4908-A804-F55F0F8139BB}" type="parTrans" cxnId="{975A1B0D-06A1-487D-97A0-7ECCC61F8968}">
      <dgm:prSet/>
      <dgm:spPr/>
      <dgm:t>
        <a:bodyPr/>
        <a:lstStyle/>
        <a:p>
          <a:endParaRPr lang="en-US" sz="1600" spc="0"/>
        </a:p>
      </dgm:t>
    </dgm:pt>
    <dgm:pt modelId="{82152284-CA23-4A2B-B14F-562899BEC2B7}" type="sibTrans" cxnId="{975A1B0D-06A1-487D-97A0-7ECCC61F8968}">
      <dgm:prSet/>
      <dgm:spPr/>
      <dgm:t>
        <a:bodyPr/>
        <a:lstStyle/>
        <a:p>
          <a:endParaRPr lang="en-US" sz="1600" spc="0"/>
        </a:p>
      </dgm:t>
    </dgm:pt>
    <dgm:pt modelId="{CDA1DCDD-3A28-4BAF-BC41-BADF277B805A}">
      <dgm:prSet phldrT="[Text]" custT="1"/>
      <dgm:spPr>
        <a:solidFill>
          <a:schemeClr val="accent2"/>
        </a:solidFill>
      </dgm:spPr>
      <dgm:t>
        <a:bodyPr/>
        <a:lstStyle/>
        <a:p>
          <a:r>
            <a:rPr lang="en-US" sz="1600" b="1" spc="0">
              <a:latin typeface="Book Antiqua" panose="02040602050305030304" pitchFamily="18" charset="0"/>
              <a:sym typeface="Wingdings" panose="05000000000000000000" pitchFamily="2" charset="2"/>
            </a:rPr>
            <a:t>EWS Capacities</a:t>
          </a:r>
          <a:endParaRPr lang="en-US" sz="1600" spc="0"/>
        </a:p>
      </dgm:t>
    </dgm:pt>
    <dgm:pt modelId="{B74968BF-806F-4356-BAB9-7CC862F99C8E}" type="parTrans" cxnId="{9634A04A-AB3A-424E-8076-FDD91CE7F895}">
      <dgm:prSet/>
      <dgm:spPr/>
      <dgm:t>
        <a:bodyPr/>
        <a:lstStyle/>
        <a:p>
          <a:endParaRPr lang="en-US" sz="1600" spc="0"/>
        </a:p>
      </dgm:t>
    </dgm:pt>
    <dgm:pt modelId="{52FFACC8-9FFB-406E-9959-7E736C79336F}" type="sibTrans" cxnId="{9634A04A-AB3A-424E-8076-FDD91CE7F895}">
      <dgm:prSet/>
      <dgm:spPr/>
      <dgm:t>
        <a:bodyPr/>
        <a:lstStyle/>
        <a:p>
          <a:endParaRPr lang="en-US" sz="1600" spc="0"/>
        </a:p>
      </dgm:t>
    </dgm:pt>
    <dgm:pt modelId="{FF6E9602-F7A2-4D15-900B-6E7BA65DF4E5}">
      <dgm:prSet phldrT="[Text]" custT="1"/>
      <dgm:spPr>
        <a:solidFill>
          <a:schemeClr val="accent2"/>
        </a:solidFill>
      </dgm:spPr>
      <dgm:t>
        <a:bodyPr/>
        <a:lstStyle/>
        <a:p>
          <a:r>
            <a:rPr lang="en-US" sz="1600" b="1" spc="0">
              <a:latin typeface="Book Antiqua" panose="02040602050305030304" pitchFamily="18" charset="0"/>
              <a:sym typeface="Wingdings" panose="05000000000000000000" pitchFamily="2" charset="2"/>
            </a:rPr>
            <a:t>EWS Gaps &amp; </a:t>
          </a:r>
          <a:r>
            <a:rPr lang="en-US" sz="1600" b="1" spc="-150">
              <a:latin typeface="Book Antiqua" panose="02040602050305030304" pitchFamily="18" charset="0"/>
              <a:sym typeface="Wingdings" panose="05000000000000000000" pitchFamily="2" charset="2"/>
            </a:rPr>
            <a:t>Opportunities</a:t>
          </a:r>
          <a:endParaRPr lang="en-US" sz="1600" spc="-150"/>
        </a:p>
      </dgm:t>
    </dgm:pt>
    <dgm:pt modelId="{C19D2D81-7D08-49F9-8BD9-FC2389E7E4DB}" type="parTrans" cxnId="{3658A6E4-C93F-43D9-B176-4767952148C9}">
      <dgm:prSet/>
      <dgm:spPr/>
      <dgm:t>
        <a:bodyPr/>
        <a:lstStyle/>
        <a:p>
          <a:endParaRPr lang="en-US" sz="1600" spc="0"/>
        </a:p>
      </dgm:t>
    </dgm:pt>
    <dgm:pt modelId="{DCBAB90E-8D58-4F62-975A-35641659B2E0}" type="sibTrans" cxnId="{3658A6E4-C93F-43D9-B176-4767952148C9}">
      <dgm:prSet/>
      <dgm:spPr/>
      <dgm:t>
        <a:bodyPr/>
        <a:lstStyle/>
        <a:p>
          <a:endParaRPr lang="en-US" sz="1600" spc="0"/>
        </a:p>
      </dgm:t>
    </dgm:pt>
    <dgm:pt modelId="{5F5E7055-B377-4BE5-983D-CB65577896F7}" type="pres">
      <dgm:prSet presAssocID="{91DB9F14-78F8-45B0-AB47-88B6A7C64C10}" presName="linearFlow" presStyleCnt="0">
        <dgm:presLayoutVars>
          <dgm:dir/>
          <dgm:resizeHandles val="exact"/>
        </dgm:presLayoutVars>
      </dgm:prSet>
      <dgm:spPr/>
    </dgm:pt>
    <dgm:pt modelId="{F55F44C3-5B5C-4042-A039-927842B41A34}" type="pres">
      <dgm:prSet presAssocID="{93A8AE94-3B75-4DFE-9C5E-AA50F968F86F}" presName="node" presStyleLbl="node1" presStyleIdx="0" presStyleCnt="4">
        <dgm:presLayoutVars>
          <dgm:bulletEnabled val="1"/>
        </dgm:presLayoutVars>
      </dgm:prSet>
      <dgm:spPr/>
    </dgm:pt>
    <dgm:pt modelId="{58609B6B-C42C-430E-A552-F2954378A431}" type="pres">
      <dgm:prSet presAssocID="{86859DC3-59AA-4676-9C76-31A8B65D69EA}" presName="spacerL" presStyleCnt="0"/>
      <dgm:spPr/>
    </dgm:pt>
    <dgm:pt modelId="{7B1E2DB1-7E4C-4F66-8655-BCBE4CA7F038}" type="pres">
      <dgm:prSet presAssocID="{86859DC3-59AA-4676-9C76-31A8B65D69EA}" presName="sibTrans" presStyleLbl="sibTrans2D1" presStyleIdx="0" presStyleCnt="3"/>
      <dgm:spPr/>
    </dgm:pt>
    <dgm:pt modelId="{8C213F52-7241-4BC8-9499-B2D09EFC455E}" type="pres">
      <dgm:prSet presAssocID="{86859DC3-59AA-4676-9C76-31A8B65D69EA}" presName="spacerR" presStyleCnt="0"/>
      <dgm:spPr/>
    </dgm:pt>
    <dgm:pt modelId="{63C0B0F5-AFE2-475B-86D7-71CBAE0FC8A5}" type="pres">
      <dgm:prSet presAssocID="{49D49C7A-552A-4EBE-B8FF-034AAF30E467}" presName="node" presStyleLbl="node1" presStyleIdx="1" presStyleCnt="4">
        <dgm:presLayoutVars>
          <dgm:bulletEnabled val="1"/>
        </dgm:presLayoutVars>
      </dgm:prSet>
      <dgm:spPr/>
    </dgm:pt>
    <dgm:pt modelId="{D569F8D0-E3D1-4AFD-9DF5-56B4BDFD7518}" type="pres">
      <dgm:prSet presAssocID="{82152284-CA23-4A2B-B14F-562899BEC2B7}" presName="spacerL" presStyleCnt="0"/>
      <dgm:spPr/>
    </dgm:pt>
    <dgm:pt modelId="{B901DA59-E48E-46F6-A31B-CEEE5524FEDE}" type="pres">
      <dgm:prSet presAssocID="{82152284-CA23-4A2B-B14F-562899BEC2B7}" presName="sibTrans" presStyleLbl="sibTrans2D1" presStyleIdx="1" presStyleCnt="3"/>
      <dgm:spPr/>
    </dgm:pt>
    <dgm:pt modelId="{C4BAA658-AB05-46DE-9516-0307B6784332}" type="pres">
      <dgm:prSet presAssocID="{82152284-CA23-4A2B-B14F-562899BEC2B7}" presName="spacerR" presStyleCnt="0"/>
      <dgm:spPr/>
    </dgm:pt>
    <dgm:pt modelId="{A46B58D0-4956-4E06-8167-9099DC7BB602}" type="pres">
      <dgm:prSet presAssocID="{CDA1DCDD-3A28-4BAF-BC41-BADF277B805A}" presName="node" presStyleLbl="node1" presStyleIdx="2" presStyleCnt="4">
        <dgm:presLayoutVars>
          <dgm:bulletEnabled val="1"/>
        </dgm:presLayoutVars>
      </dgm:prSet>
      <dgm:spPr/>
    </dgm:pt>
    <dgm:pt modelId="{336E6600-9E42-4CD3-8893-563F26C73DE0}" type="pres">
      <dgm:prSet presAssocID="{52FFACC8-9FFB-406E-9959-7E736C79336F}" presName="spacerL" presStyleCnt="0"/>
      <dgm:spPr/>
    </dgm:pt>
    <dgm:pt modelId="{70294F6D-7CC9-48F6-8F9D-21717A6E2462}" type="pres">
      <dgm:prSet presAssocID="{52FFACC8-9FFB-406E-9959-7E736C79336F}" presName="sibTrans" presStyleLbl="sibTrans2D1" presStyleIdx="2" presStyleCnt="3"/>
      <dgm:spPr/>
    </dgm:pt>
    <dgm:pt modelId="{3059A850-D64E-4256-9F58-D2CC9A0859A5}" type="pres">
      <dgm:prSet presAssocID="{52FFACC8-9FFB-406E-9959-7E736C79336F}" presName="spacerR" presStyleCnt="0"/>
      <dgm:spPr/>
    </dgm:pt>
    <dgm:pt modelId="{D2F3ED71-E349-4ADF-9908-FCA9DE20AAC7}" type="pres">
      <dgm:prSet presAssocID="{FF6E9602-F7A2-4D15-900B-6E7BA65DF4E5}" presName="node" presStyleLbl="node1" presStyleIdx="3" presStyleCnt="4">
        <dgm:presLayoutVars>
          <dgm:bulletEnabled val="1"/>
        </dgm:presLayoutVars>
      </dgm:prSet>
      <dgm:spPr/>
    </dgm:pt>
  </dgm:ptLst>
  <dgm:cxnLst>
    <dgm:cxn modelId="{975A1B0D-06A1-487D-97A0-7ECCC61F8968}" srcId="{91DB9F14-78F8-45B0-AB47-88B6A7C64C10}" destId="{49D49C7A-552A-4EBE-B8FF-034AAF30E467}" srcOrd="1" destOrd="0" parTransId="{543850E6-DFCE-4908-A804-F55F0F8139BB}" sibTransId="{82152284-CA23-4A2B-B14F-562899BEC2B7}"/>
    <dgm:cxn modelId="{C0AC4C0E-5023-478D-AAB6-36ED0923A5C5}" type="presOf" srcId="{82152284-CA23-4A2B-B14F-562899BEC2B7}" destId="{B901DA59-E48E-46F6-A31B-CEEE5524FEDE}" srcOrd="0" destOrd="0" presId="urn:microsoft.com/office/officeart/2005/8/layout/equation1"/>
    <dgm:cxn modelId="{CCDF6915-67C7-4211-932F-5A56A033A043}" type="presOf" srcId="{FF6E9602-F7A2-4D15-900B-6E7BA65DF4E5}" destId="{D2F3ED71-E349-4ADF-9908-FCA9DE20AAC7}" srcOrd="0" destOrd="0" presId="urn:microsoft.com/office/officeart/2005/8/layout/equation1"/>
    <dgm:cxn modelId="{542F8A27-224D-4D15-A20B-933B4D5BEA6E}" type="presOf" srcId="{49D49C7A-552A-4EBE-B8FF-034AAF30E467}" destId="{63C0B0F5-AFE2-475B-86D7-71CBAE0FC8A5}" srcOrd="0" destOrd="0" presId="urn:microsoft.com/office/officeart/2005/8/layout/equation1"/>
    <dgm:cxn modelId="{B0803F36-3073-433A-AAEC-0807228AACED}" type="presOf" srcId="{93A8AE94-3B75-4DFE-9C5E-AA50F968F86F}" destId="{F55F44C3-5B5C-4042-A039-927842B41A34}" srcOrd="0" destOrd="0" presId="urn:microsoft.com/office/officeart/2005/8/layout/equation1"/>
    <dgm:cxn modelId="{45565E38-5D28-488D-9965-E7B2C70B1A5C}" srcId="{91DB9F14-78F8-45B0-AB47-88B6A7C64C10}" destId="{93A8AE94-3B75-4DFE-9C5E-AA50F968F86F}" srcOrd="0" destOrd="0" parTransId="{5957D87D-3219-4D15-A3A4-C430A04E7397}" sibTransId="{86859DC3-59AA-4676-9C76-31A8B65D69EA}"/>
    <dgm:cxn modelId="{9634A04A-AB3A-424E-8076-FDD91CE7F895}" srcId="{91DB9F14-78F8-45B0-AB47-88B6A7C64C10}" destId="{CDA1DCDD-3A28-4BAF-BC41-BADF277B805A}" srcOrd="2" destOrd="0" parTransId="{B74968BF-806F-4356-BAB9-7CC862F99C8E}" sibTransId="{52FFACC8-9FFB-406E-9959-7E736C79336F}"/>
    <dgm:cxn modelId="{61D08A6B-23B7-4517-BDC3-F2C422B211FB}" type="presOf" srcId="{91DB9F14-78F8-45B0-AB47-88B6A7C64C10}" destId="{5F5E7055-B377-4BE5-983D-CB65577896F7}" srcOrd="0" destOrd="0" presId="urn:microsoft.com/office/officeart/2005/8/layout/equation1"/>
    <dgm:cxn modelId="{BBC0F354-4831-4480-91D0-90D731B9D054}" type="presOf" srcId="{86859DC3-59AA-4676-9C76-31A8B65D69EA}" destId="{7B1E2DB1-7E4C-4F66-8655-BCBE4CA7F038}" srcOrd="0" destOrd="0" presId="urn:microsoft.com/office/officeart/2005/8/layout/equation1"/>
    <dgm:cxn modelId="{4D55E192-834E-4DBB-912C-C98395298040}" type="presOf" srcId="{CDA1DCDD-3A28-4BAF-BC41-BADF277B805A}" destId="{A46B58D0-4956-4E06-8167-9099DC7BB602}" srcOrd="0" destOrd="0" presId="urn:microsoft.com/office/officeart/2005/8/layout/equation1"/>
    <dgm:cxn modelId="{BA30B296-03C5-4365-AE73-DCE39F47B364}" type="presOf" srcId="{52FFACC8-9FFB-406E-9959-7E736C79336F}" destId="{70294F6D-7CC9-48F6-8F9D-21717A6E2462}" srcOrd="0" destOrd="0" presId="urn:microsoft.com/office/officeart/2005/8/layout/equation1"/>
    <dgm:cxn modelId="{3658A6E4-C93F-43D9-B176-4767952148C9}" srcId="{91DB9F14-78F8-45B0-AB47-88B6A7C64C10}" destId="{FF6E9602-F7A2-4D15-900B-6E7BA65DF4E5}" srcOrd="3" destOrd="0" parTransId="{C19D2D81-7D08-49F9-8BD9-FC2389E7E4DB}" sibTransId="{DCBAB90E-8D58-4F62-975A-35641659B2E0}"/>
    <dgm:cxn modelId="{8F855695-193D-45C4-8C7F-77D8ACD13B7D}" type="presParOf" srcId="{5F5E7055-B377-4BE5-983D-CB65577896F7}" destId="{F55F44C3-5B5C-4042-A039-927842B41A34}" srcOrd="0" destOrd="0" presId="urn:microsoft.com/office/officeart/2005/8/layout/equation1"/>
    <dgm:cxn modelId="{2FB43434-B6C2-40F5-AA91-9AC5C6D516C6}" type="presParOf" srcId="{5F5E7055-B377-4BE5-983D-CB65577896F7}" destId="{58609B6B-C42C-430E-A552-F2954378A431}" srcOrd="1" destOrd="0" presId="urn:microsoft.com/office/officeart/2005/8/layout/equation1"/>
    <dgm:cxn modelId="{FED2A0DC-3665-4FCA-B312-D39333D99F78}" type="presParOf" srcId="{5F5E7055-B377-4BE5-983D-CB65577896F7}" destId="{7B1E2DB1-7E4C-4F66-8655-BCBE4CA7F038}" srcOrd="2" destOrd="0" presId="urn:microsoft.com/office/officeart/2005/8/layout/equation1"/>
    <dgm:cxn modelId="{AD8D1F66-EF57-4AFA-91CC-23C181ECB09A}" type="presParOf" srcId="{5F5E7055-B377-4BE5-983D-CB65577896F7}" destId="{8C213F52-7241-4BC8-9499-B2D09EFC455E}" srcOrd="3" destOrd="0" presId="urn:microsoft.com/office/officeart/2005/8/layout/equation1"/>
    <dgm:cxn modelId="{77F1A9DA-CABC-4660-A93F-3701C79E015E}" type="presParOf" srcId="{5F5E7055-B377-4BE5-983D-CB65577896F7}" destId="{63C0B0F5-AFE2-475B-86D7-71CBAE0FC8A5}" srcOrd="4" destOrd="0" presId="urn:microsoft.com/office/officeart/2005/8/layout/equation1"/>
    <dgm:cxn modelId="{4E7A7DB9-39E2-4883-A435-C52DF781DC3C}" type="presParOf" srcId="{5F5E7055-B377-4BE5-983D-CB65577896F7}" destId="{D569F8D0-E3D1-4AFD-9DF5-56B4BDFD7518}" srcOrd="5" destOrd="0" presId="urn:microsoft.com/office/officeart/2005/8/layout/equation1"/>
    <dgm:cxn modelId="{13D75F56-64BC-4CB9-8765-083F5FD5D3A3}" type="presParOf" srcId="{5F5E7055-B377-4BE5-983D-CB65577896F7}" destId="{B901DA59-E48E-46F6-A31B-CEEE5524FEDE}" srcOrd="6" destOrd="0" presId="urn:microsoft.com/office/officeart/2005/8/layout/equation1"/>
    <dgm:cxn modelId="{ABE67EBE-7BA5-43E8-9D3F-5464378B81DD}" type="presParOf" srcId="{5F5E7055-B377-4BE5-983D-CB65577896F7}" destId="{C4BAA658-AB05-46DE-9516-0307B6784332}" srcOrd="7" destOrd="0" presId="urn:microsoft.com/office/officeart/2005/8/layout/equation1"/>
    <dgm:cxn modelId="{208CEEC6-042F-4CB7-B35F-483CDE84F8E3}" type="presParOf" srcId="{5F5E7055-B377-4BE5-983D-CB65577896F7}" destId="{A46B58D0-4956-4E06-8167-9099DC7BB602}" srcOrd="8" destOrd="0" presId="urn:microsoft.com/office/officeart/2005/8/layout/equation1"/>
    <dgm:cxn modelId="{3A3B3CB8-FD60-464C-9AD2-932C5E06BA8D}" type="presParOf" srcId="{5F5E7055-B377-4BE5-983D-CB65577896F7}" destId="{336E6600-9E42-4CD3-8893-563F26C73DE0}" srcOrd="9" destOrd="0" presId="urn:microsoft.com/office/officeart/2005/8/layout/equation1"/>
    <dgm:cxn modelId="{90B376BB-A856-4247-9029-87BF5659F5BD}" type="presParOf" srcId="{5F5E7055-B377-4BE5-983D-CB65577896F7}" destId="{70294F6D-7CC9-48F6-8F9D-21717A6E2462}" srcOrd="10" destOrd="0" presId="urn:microsoft.com/office/officeart/2005/8/layout/equation1"/>
    <dgm:cxn modelId="{46506510-14B8-413D-932F-D62C7992E88C}" type="presParOf" srcId="{5F5E7055-B377-4BE5-983D-CB65577896F7}" destId="{3059A850-D64E-4256-9F58-D2CC9A0859A5}" srcOrd="11" destOrd="0" presId="urn:microsoft.com/office/officeart/2005/8/layout/equation1"/>
    <dgm:cxn modelId="{A36F0C5A-D91C-4CAC-B38E-081D51C107A7}" type="presParOf" srcId="{5F5E7055-B377-4BE5-983D-CB65577896F7}" destId="{D2F3ED71-E349-4ADF-9908-FCA9DE20AAC7}" srcOrd="12"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5DBE9-477D-4143-9DF9-19EF4FE7D98F}">
      <dsp:nvSpPr>
        <dsp:cNvPr id="0" name=""/>
        <dsp:cNvSpPr/>
      </dsp:nvSpPr>
      <dsp:spPr>
        <a:xfrm>
          <a:off x="4133671" y="2263302"/>
          <a:ext cx="2766259" cy="2766259"/>
        </a:xfrm>
        <a:prstGeom prst="gear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sng" kern="1200">
              <a:latin typeface="Calibri" panose="020F0502020204030204" pitchFamily="34" charset="0"/>
              <a:ea typeface="+mn-lt"/>
              <a:cs typeface="Calibri" panose="020F0502020204030204" pitchFamily="34" charset="0"/>
            </a:rPr>
            <a:t>Effectiveness</a:t>
          </a:r>
          <a:r>
            <a:rPr lang="en-US" sz="1600" b="1" kern="1200">
              <a:latin typeface="Calibri" panose="020F0502020204030204" pitchFamily="34" charset="0"/>
              <a:ea typeface="+mn-lt"/>
              <a:cs typeface="Calibri" panose="020F0502020204030204" pitchFamily="34" charset="0"/>
            </a:rPr>
            <a:t> of EWS/MHEWS:</a:t>
          </a:r>
        </a:p>
        <a:p>
          <a:pPr marL="0" lvl="0" indent="0" algn="ctr" defTabSz="8001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Policy, plans  and financial mechanisms that enable availability and accessibility of</a:t>
          </a:r>
          <a:r>
            <a:rPr lang="en-US" sz="1400" kern="1200"/>
            <a:t> EWS/MHEWS</a:t>
          </a:r>
        </a:p>
      </dsp:txBody>
      <dsp:txXfrm>
        <a:off x="4689812" y="2911285"/>
        <a:ext cx="1653977" cy="1421914"/>
      </dsp:txXfrm>
    </dsp:sp>
    <dsp:sp modelId="{D813EA0B-65AC-4E84-A4B6-2ED88D60526D}">
      <dsp:nvSpPr>
        <dsp:cNvPr id="0" name=""/>
        <dsp:cNvSpPr/>
      </dsp:nvSpPr>
      <dsp:spPr>
        <a:xfrm>
          <a:off x="2486784" y="1609459"/>
          <a:ext cx="2011824" cy="2011824"/>
        </a:xfrm>
        <a:prstGeom prst="gear6">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latin typeface="Calibri" panose="020F0502020204030204" pitchFamily="34" charset="0"/>
              <a:ea typeface="+mn-lt"/>
              <a:cs typeface="Calibri" panose="020F0502020204030204" pitchFamily="34" charset="0"/>
            </a:rPr>
            <a:t>Availabilit</a:t>
          </a:r>
          <a:r>
            <a:rPr lang="en-US" sz="1400" b="1" kern="1200">
              <a:latin typeface="Calibri" panose="020F0502020204030204" pitchFamily="34" charset="0"/>
              <a:ea typeface="+mn-lt"/>
              <a:cs typeface="Calibri" panose="020F0502020204030204" pitchFamily="34" charset="0"/>
            </a:rPr>
            <a:t>y of EWS and MHEWS, </a:t>
          </a:r>
        </a:p>
        <a:p>
          <a:pPr marL="0" lvl="0" indent="0" algn="ctr" defTabSz="711200">
            <a:lnSpc>
              <a:spcPct val="90000"/>
            </a:lnSpc>
            <a:spcBef>
              <a:spcPct val="0"/>
            </a:spcBef>
            <a:spcAft>
              <a:spcPct val="35000"/>
            </a:spcAft>
            <a:buNone/>
          </a:pPr>
          <a:r>
            <a:rPr lang="en-US" sz="1400" b="1" kern="1200">
              <a:latin typeface="Calibri" panose="020F0502020204030204" pitchFamily="34" charset="0"/>
              <a:ea typeface="+mn-lt"/>
              <a:cs typeface="Calibri" panose="020F0502020204030204" pitchFamily="34" charset="0"/>
            </a:rPr>
            <a:t>Unmet needs</a:t>
          </a:r>
          <a:endParaRPr lang="en-US" sz="1200" kern="1200">
            <a:latin typeface="Calibri" panose="020F0502020204030204" pitchFamily="34" charset="0"/>
            <a:cs typeface="Calibri" panose="020F0502020204030204" pitchFamily="34" charset="0"/>
          </a:endParaRPr>
        </a:p>
      </dsp:txBody>
      <dsp:txXfrm>
        <a:off x="2993267" y="2119003"/>
        <a:ext cx="998858" cy="992736"/>
      </dsp:txXfrm>
    </dsp:sp>
    <dsp:sp modelId="{94EE67DF-E0AA-4F2C-9593-4804D0AA3CA2}">
      <dsp:nvSpPr>
        <dsp:cNvPr id="0" name=""/>
        <dsp:cNvSpPr/>
      </dsp:nvSpPr>
      <dsp:spPr>
        <a:xfrm rot="20700000">
          <a:off x="3639443" y="221506"/>
          <a:ext cx="1971177" cy="1971177"/>
        </a:xfrm>
        <a:prstGeom prst="gear6">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bg1"/>
            </a:solidFill>
            <a:ea typeface="+mn-lt"/>
            <a:cs typeface="+mn-lt"/>
          </a:endParaRPr>
        </a:p>
        <a:p>
          <a:pPr marL="0" lvl="0" indent="0" algn="ctr" defTabSz="622300">
            <a:lnSpc>
              <a:spcPct val="90000"/>
            </a:lnSpc>
            <a:spcBef>
              <a:spcPct val="0"/>
            </a:spcBef>
            <a:spcAft>
              <a:spcPct val="35000"/>
            </a:spcAft>
            <a:buNone/>
          </a:pPr>
          <a:r>
            <a:rPr lang="en-US" sz="1600" b="1" u="sng" kern="1200">
              <a:solidFill>
                <a:schemeClr val="bg1"/>
              </a:solidFill>
              <a:latin typeface="Calibri" panose="020F0502020204030204" pitchFamily="34" charset="0"/>
              <a:ea typeface="+mn-lt"/>
              <a:cs typeface="Calibri" panose="020F0502020204030204" pitchFamily="34" charset="0"/>
            </a:rPr>
            <a:t>Accessibility</a:t>
          </a:r>
          <a:r>
            <a:rPr lang="en-US" sz="1400" b="1" kern="1200">
              <a:solidFill>
                <a:schemeClr val="bg1"/>
              </a:solidFill>
              <a:latin typeface="Calibri" panose="020F0502020204030204" pitchFamily="34" charset="0"/>
              <a:ea typeface="+mn-lt"/>
              <a:cs typeface="Calibri" panose="020F0502020204030204" pitchFamily="34" charset="0"/>
            </a:rPr>
            <a:t> of EWS/ MHEWS</a:t>
          </a:r>
        </a:p>
        <a:p>
          <a:pPr marL="0" lvl="0" indent="0" algn="ctr" defTabSz="622300">
            <a:lnSpc>
              <a:spcPct val="90000"/>
            </a:lnSpc>
            <a:spcBef>
              <a:spcPct val="0"/>
            </a:spcBef>
            <a:spcAft>
              <a:spcPct val="35000"/>
            </a:spcAft>
            <a:buNone/>
          </a:pPr>
          <a:r>
            <a:rPr lang="en-US" sz="1400" b="1" kern="1200">
              <a:solidFill>
                <a:schemeClr val="bg1"/>
              </a:solidFill>
              <a:latin typeface="Calibri" panose="020F0502020204030204" pitchFamily="34" charset="0"/>
              <a:ea typeface="+mn-lt"/>
              <a:cs typeface="Calibri" panose="020F0502020204030204" pitchFamily="34" charset="0"/>
            </a:rPr>
            <a:t>Coverage through tele-density </a:t>
          </a:r>
          <a:endParaRPr lang="en-US" sz="1200" kern="1200">
            <a:solidFill>
              <a:schemeClr val="bg1"/>
            </a:solidFill>
            <a:latin typeface="Calibri" panose="020F0502020204030204" pitchFamily="34" charset="0"/>
            <a:cs typeface="Calibri" panose="020F0502020204030204" pitchFamily="34" charset="0"/>
          </a:endParaRPr>
        </a:p>
      </dsp:txBody>
      <dsp:txXfrm rot="-20700000">
        <a:off x="4071780" y="653843"/>
        <a:ext cx="1106503" cy="1106503"/>
      </dsp:txXfrm>
    </dsp:sp>
    <dsp:sp modelId="{AC11A69A-66DF-4F36-B7AA-FB1D92B8A246}">
      <dsp:nvSpPr>
        <dsp:cNvPr id="0" name=""/>
        <dsp:cNvSpPr/>
      </dsp:nvSpPr>
      <dsp:spPr>
        <a:xfrm>
          <a:off x="3892815" y="1840582"/>
          <a:ext cx="3540811" cy="3540811"/>
        </a:xfrm>
        <a:prstGeom prst="circularArrow">
          <a:avLst>
            <a:gd name="adj1" fmla="val 4687"/>
            <a:gd name="adj2" fmla="val 299029"/>
            <a:gd name="adj3" fmla="val 2533053"/>
            <a:gd name="adj4" fmla="val 15825366"/>
            <a:gd name="adj5" fmla="val 5469"/>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9EC361-9E57-483E-8CBC-E562BCC69311}">
      <dsp:nvSpPr>
        <dsp:cNvPr id="0" name=""/>
        <dsp:cNvSpPr/>
      </dsp:nvSpPr>
      <dsp:spPr>
        <a:xfrm>
          <a:off x="2130493" y="1160734"/>
          <a:ext cx="2572620" cy="2572620"/>
        </a:xfrm>
        <a:prstGeom prst="leftCircularArrow">
          <a:avLst>
            <a:gd name="adj1" fmla="val 6452"/>
            <a:gd name="adj2" fmla="val 429999"/>
            <a:gd name="adj3" fmla="val 10489124"/>
            <a:gd name="adj4" fmla="val 14837806"/>
            <a:gd name="adj5" fmla="val 7527"/>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430102-B71B-450E-8873-594DC3284253}">
      <dsp:nvSpPr>
        <dsp:cNvPr id="0" name=""/>
        <dsp:cNvSpPr/>
      </dsp:nvSpPr>
      <dsp:spPr>
        <a:xfrm>
          <a:off x="3157657" y="-213840"/>
          <a:ext cx="2773803" cy="2773803"/>
        </a:xfrm>
        <a:prstGeom prst="circularArrow">
          <a:avLst>
            <a:gd name="adj1" fmla="val 5984"/>
            <a:gd name="adj2" fmla="val 394124"/>
            <a:gd name="adj3" fmla="val 13313824"/>
            <a:gd name="adj4" fmla="val 10508221"/>
            <a:gd name="adj5" fmla="val 6981"/>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F44C3-5B5C-4042-A039-927842B41A34}">
      <dsp:nvSpPr>
        <dsp:cNvPr id="0" name=""/>
        <dsp:cNvSpPr/>
      </dsp:nvSpPr>
      <dsp:spPr>
        <a:xfrm>
          <a:off x="6263" y="894798"/>
          <a:ext cx="1740179" cy="174017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spc="-150">
              <a:latin typeface="Book Antiqua" panose="02040602050305030304" pitchFamily="18" charset="0"/>
            </a:rPr>
            <a:t>Transboundary</a:t>
          </a:r>
          <a:r>
            <a:rPr lang="en-US" sz="1600" b="1" kern="1200" spc="0">
              <a:latin typeface="Book Antiqua" panose="02040602050305030304" pitchFamily="18" charset="0"/>
            </a:rPr>
            <a:t> Risks &amp; Impacts</a:t>
          </a:r>
          <a:endParaRPr lang="en-US" sz="1600" kern="1200" spc="0"/>
        </a:p>
      </dsp:txBody>
      <dsp:txXfrm>
        <a:off x="261106" y="1149641"/>
        <a:ext cx="1230493" cy="1230493"/>
      </dsp:txXfrm>
    </dsp:sp>
    <dsp:sp modelId="{7B1E2DB1-7E4C-4F66-8655-BCBE4CA7F038}">
      <dsp:nvSpPr>
        <dsp:cNvPr id="0" name=""/>
        <dsp:cNvSpPr/>
      </dsp:nvSpPr>
      <dsp:spPr>
        <a:xfrm>
          <a:off x="1887746" y="1260235"/>
          <a:ext cx="1009304" cy="10093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spc="0"/>
        </a:p>
      </dsp:txBody>
      <dsp:txXfrm>
        <a:off x="2021529" y="1646193"/>
        <a:ext cx="741738" cy="237388"/>
      </dsp:txXfrm>
    </dsp:sp>
    <dsp:sp modelId="{63C0B0F5-AFE2-475B-86D7-71CBAE0FC8A5}">
      <dsp:nvSpPr>
        <dsp:cNvPr id="0" name=""/>
        <dsp:cNvSpPr/>
      </dsp:nvSpPr>
      <dsp:spPr>
        <a:xfrm>
          <a:off x="3038352" y="894798"/>
          <a:ext cx="1740179" cy="174017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spc="0">
              <a:latin typeface="Book Antiqua" panose="02040602050305030304" pitchFamily="18" charset="0"/>
              <a:sym typeface="Wingdings" panose="05000000000000000000" pitchFamily="2" charset="2"/>
            </a:rPr>
            <a:t>Population &amp; Sector Exposure</a:t>
          </a:r>
          <a:endParaRPr lang="en-US" sz="1600" kern="1200" spc="0"/>
        </a:p>
      </dsp:txBody>
      <dsp:txXfrm>
        <a:off x="3293195" y="1149641"/>
        <a:ext cx="1230493" cy="1230493"/>
      </dsp:txXfrm>
    </dsp:sp>
    <dsp:sp modelId="{B901DA59-E48E-46F6-A31B-CEEE5524FEDE}">
      <dsp:nvSpPr>
        <dsp:cNvPr id="0" name=""/>
        <dsp:cNvSpPr/>
      </dsp:nvSpPr>
      <dsp:spPr>
        <a:xfrm>
          <a:off x="4919835" y="1260235"/>
          <a:ext cx="1009304" cy="10093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spc="0"/>
        </a:p>
      </dsp:txBody>
      <dsp:txXfrm>
        <a:off x="5053618" y="1646193"/>
        <a:ext cx="741738" cy="237388"/>
      </dsp:txXfrm>
    </dsp:sp>
    <dsp:sp modelId="{A46B58D0-4956-4E06-8167-9099DC7BB602}">
      <dsp:nvSpPr>
        <dsp:cNvPr id="0" name=""/>
        <dsp:cNvSpPr/>
      </dsp:nvSpPr>
      <dsp:spPr>
        <a:xfrm>
          <a:off x="6070442" y="894798"/>
          <a:ext cx="1740179" cy="174017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spc="0">
              <a:latin typeface="Book Antiqua" panose="02040602050305030304" pitchFamily="18" charset="0"/>
              <a:sym typeface="Wingdings" panose="05000000000000000000" pitchFamily="2" charset="2"/>
            </a:rPr>
            <a:t>EWS Capacities</a:t>
          </a:r>
          <a:endParaRPr lang="en-US" sz="1600" kern="1200" spc="0"/>
        </a:p>
      </dsp:txBody>
      <dsp:txXfrm>
        <a:off x="6325285" y="1149641"/>
        <a:ext cx="1230493" cy="1230493"/>
      </dsp:txXfrm>
    </dsp:sp>
    <dsp:sp modelId="{70294F6D-7CC9-48F6-8F9D-21717A6E2462}">
      <dsp:nvSpPr>
        <dsp:cNvPr id="0" name=""/>
        <dsp:cNvSpPr/>
      </dsp:nvSpPr>
      <dsp:spPr>
        <a:xfrm>
          <a:off x="7951924" y="1260235"/>
          <a:ext cx="1009304" cy="10093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kern="1200" spc="0"/>
        </a:p>
      </dsp:txBody>
      <dsp:txXfrm>
        <a:off x="8085707" y="1468152"/>
        <a:ext cx="741738" cy="593470"/>
      </dsp:txXfrm>
    </dsp:sp>
    <dsp:sp modelId="{D2F3ED71-E349-4ADF-9908-FCA9DE20AAC7}">
      <dsp:nvSpPr>
        <dsp:cNvPr id="0" name=""/>
        <dsp:cNvSpPr/>
      </dsp:nvSpPr>
      <dsp:spPr>
        <a:xfrm>
          <a:off x="9102531" y="894798"/>
          <a:ext cx="1740179" cy="174017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spc="0">
              <a:latin typeface="Book Antiqua" panose="02040602050305030304" pitchFamily="18" charset="0"/>
              <a:sym typeface="Wingdings" panose="05000000000000000000" pitchFamily="2" charset="2"/>
            </a:rPr>
            <a:t>EWS Gaps &amp; </a:t>
          </a:r>
          <a:r>
            <a:rPr lang="en-US" sz="1600" b="1" kern="1200" spc="-150">
              <a:latin typeface="Book Antiqua" panose="02040602050305030304" pitchFamily="18" charset="0"/>
              <a:sym typeface="Wingdings" panose="05000000000000000000" pitchFamily="2" charset="2"/>
            </a:rPr>
            <a:t>Opportunities</a:t>
          </a:r>
          <a:endParaRPr lang="en-US" sz="1600" kern="1200" spc="-150"/>
        </a:p>
      </dsp:txBody>
      <dsp:txXfrm>
        <a:off x="9357374" y="1149641"/>
        <a:ext cx="1230493" cy="123049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49CF52D-A16D-EF44-F9F8-8132BC8CD5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7D545044-1E60-9045-B441-17AB1B9622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87967-BA2E-1E4E-ACD6-FB174EF36458}" type="datetimeFigureOut">
              <a:rPr kumimoji="1" lang="zh-CN" altLang="en-US" smtClean="0"/>
              <a:t>2023/11/27</a:t>
            </a:fld>
            <a:endParaRPr kumimoji="1" lang="zh-CN" altLang="en-US"/>
          </a:p>
        </p:txBody>
      </p:sp>
      <p:sp>
        <p:nvSpPr>
          <p:cNvPr id="4" name="页脚占位符 3">
            <a:extLst>
              <a:ext uri="{FF2B5EF4-FFF2-40B4-BE49-F238E27FC236}">
                <a16:creationId xmlns:a16="http://schemas.microsoft.com/office/drawing/2014/main" id="{5A1C125C-72C0-E014-D0A9-FA026AA5C9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C1C6C0AC-4939-F11F-B4F6-215DAEDBF5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3965EC-15FB-EA4A-A4B1-4DBC9BB1D1E8}" type="slidenum">
              <a:rPr kumimoji="1" lang="zh-CN" altLang="en-US" smtClean="0"/>
              <a:t>‹#›</a:t>
            </a:fld>
            <a:endParaRPr kumimoji="1" lang="zh-CN" altLang="en-US"/>
          </a:p>
        </p:txBody>
      </p:sp>
    </p:spTree>
    <p:extLst>
      <p:ext uri="{BB962C8B-B14F-4D97-AF65-F5344CB8AC3E}">
        <p14:creationId xmlns:p14="http://schemas.microsoft.com/office/powerpoint/2010/main" val="3693871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090CF-4C1F-4715-AEE2-972092383750}"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C9D08-CEC1-4D0E-AB0F-7D6E7F1F659C}" type="slidenum">
              <a:rPr lang="en-US" smtClean="0"/>
              <a:t>‹#›</a:t>
            </a:fld>
            <a:endParaRPr lang="en-US"/>
          </a:p>
        </p:txBody>
      </p:sp>
    </p:spTree>
    <p:extLst>
      <p:ext uri="{BB962C8B-B14F-4D97-AF65-F5344CB8AC3E}">
        <p14:creationId xmlns:p14="http://schemas.microsoft.com/office/powerpoint/2010/main" val="420959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EFC9D08-CEC1-4D0E-AB0F-7D6E7F1F659C}" type="slidenum">
              <a:rPr lang="en-US" smtClean="0"/>
              <a:t>1</a:t>
            </a:fld>
            <a:endParaRPr lang="en-US"/>
          </a:p>
        </p:txBody>
      </p:sp>
    </p:spTree>
    <p:extLst>
      <p:ext uri="{BB962C8B-B14F-4D97-AF65-F5344CB8AC3E}">
        <p14:creationId xmlns:p14="http://schemas.microsoft.com/office/powerpoint/2010/main" val="3524736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Despite a clear approach, the path to assessing the impact is not straight-forward. It requires spending loads of resources, time and space on data analysis and computing on powerful machines which can handle heavy processing tasks and can only be done using advanced skills on geospatial tools and analysis techniques.</a:t>
            </a:r>
            <a:br>
              <a:rPr lang="en-US">
                <a:cs typeface="+mn-lt"/>
              </a:rPr>
            </a:br>
            <a:r>
              <a:rPr lang="en-US"/>
              <a:t>Addressing this issue, we have built the automated seasonal impact-based forecasting tool, where anyone can use the hazard, infrastructure, population and administrative boundary data to perform the exposure analysis and get the results without any hassle swiftly.</a:t>
            </a:r>
            <a:endParaRPr lang="en-US" altLang="ko-KR">
              <a:ea typeface="맑은 고딕" panose="020B0503020000020004" pitchFamily="34" charset="-127"/>
              <a:cs typeface="Calibri" panose="020F0502020204030204"/>
            </a:endParaRPr>
          </a:p>
          <a:p>
            <a:endParaRPr lang="en-US" altLang="ko-KR">
              <a:ea typeface="Calibri"/>
              <a:cs typeface="Calibri"/>
            </a:endParaRPr>
          </a:p>
        </p:txBody>
      </p:sp>
      <p:sp>
        <p:nvSpPr>
          <p:cNvPr id="4" name="슬라이드 번호 개체 틀 3"/>
          <p:cNvSpPr>
            <a:spLocks noGrp="1"/>
          </p:cNvSpPr>
          <p:nvPr>
            <p:ph type="sldNum" sz="quarter" idx="5"/>
          </p:nvPr>
        </p:nvSpPr>
        <p:spPr/>
        <p:txBody>
          <a:bodyPr/>
          <a:lstStyle/>
          <a:p>
            <a:fld id="{FEFC9D08-CEC1-4D0E-AB0F-7D6E7F1F659C}" type="slidenum">
              <a:rPr lang="en-US" smtClean="0"/>
              <a:t>15</a:t>
            </a:fld>
            <a:endParaRPr lang="en-US"/>
          </a:p>
        </p:txBody>
      </p:sp>
    </p:spTree>
    <p:extLst>
      <p:ext uri="{BB962C8B-B14F-4D97-AF65-F5344CB8AC3E}">
        <p14:creationId xmlns:p14="http://schemas.microsoft.com/office/powerpoint/2010/main" val="267797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a:p>
          <a:p>
            <a:endParaRPr lang="en-US" altLang="ko-KR">
              <a:ea typeface="Calibri"/>
              <a:cs typeface="Calibri"/>
            </a:endParaRPr>
          </a:p>
        </p:txBody>
      </p:sp>
      <p:sp>
        <p:nvSpPr>
          <p:cNvPr id="4" name="슬라이드 번호 개체 틀 3"/>
          <p:cNvSpPr>
            <a:spLocks noGrp="1"/>
          </p:cNvSpPr>
          <p:nvPr>
            <p:ph type="sldNum" sz="quarter" idx="5"/>
          </p:nvPr>
        </p:nvSpPr>
        <p:spPr/>
        <p:txBody>
          <a:bodyPr/>
          <a:lstStyle/>
          <a:p>
            <a:fld id="{FEFC9D08-CEC1-4D0E-AB0F-7D6E7F1F659C}" type="slidenum">
              <a:rPr lang="en-US" smtClean="0"/>
              <a:t>16</a:t>
            </a:fld>
            <a:endParaRPr lang="en-US"/>
          </a:p>
        </p:txBody>
      </p:sp>
    </p:spTree>
    <p:extLst>
      <p:ext uri="{BB962C8B-B14F-4D97-AF65-F5344CB8AC3E}">
        <p14:creationId xmlns:p14="http://schemas.microsoft.com/office/powerpoint/2010/main" val="190432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a:ea typeface="Calibri"/>
              <a:cs typeface="Calibri"/>
            </a:endParaRPr>
          </a:p>
          <a:p>
            <a:endParaRPr lang="en-US"/>
          </a:p>
        </p:txBody>
      </p:sp>
      <p:sp>
        <p:nvSpPr>
          <p:cNvPr id="4" name="슬라이드 번호 개체 틀 3"/>
          <p:cNvSpPr>
            <a:spLocks noGrp="1"/>
          </p:cNvSpPr>
          <p:nvPr>
            <p:ph type="sldNum" sz="quarter" idx="5"/>
          </p:nvPr>
        </p:nvSpPr>
        <p:spPr/>
        <p:txBody>
          <a:bodyPr/>
          <a:lstStyle/>
          <a:p>
            <a:fld id="{FEFC9D08-CEC1-4D0E-AB0F-7D6E7F1F659C}" type="slidenum">
              <a:rPr lang="en-US" smtClean="0"/>
              <a:t>17</a:t>
            </a:fld>
            <a:endParaRPr lang="en-US"/>
          </a:p>
        </p:txBody>
      </p:sp>
    </p:spTree>
    <p:extLst>
      <p:ext uri="{BB962C8B-B14F-4D97-AF65-F5344CB8AC3E}">
        <p14:creationId xmlns:p14="http://schemas.microsoft.com/office/powerpoint/2010/main" val="290689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ASEAN countries exposure to drought (2℃ SSP3) to hydroelectric plant</a:t>
            </a:r>
            <a:endParaRPr lang="zh-CN"/>
          </a:p>
        </p:txBody>
      </p:sp>
      <p:sp>
        <p:nvSpPr>
          <p:cNvPr id="4" name="灯片编号占位符 3"/>
          <p:cNvSpPr>
            <a:spLocks noGrp="1"/>
          </p:cNvSpPr>
          <p:nvPr>
            <p:ph type="sldNum" sz="quarter" idx="5"/>
          </p:nvPr>
        </p:nvSpPr>
        <p:spPr/>
        <p:txBody>
          <a:bodyPr/>
          <a:lstStyle/>
          <a:p>
            <a:fld id="{FEFC9D08-CEC1-4D0E-AB0F-7D6E7F1F659C}" type="slidenum">
              <a:rPr lang="en-US" smtClean="0"/>
              <a:t>4</a:t>
            </a:fld>
            <a:endParaRPr lang="en-US"/>
          </a:p>
        </p:txBody>
      </p:sp>
    </p:spTree>
    <p:extLst>
      <p:ext uri="{BB962C8B-B14F-4D97-AF65-F5344CB8AC3E}">
        <p14:creationId xmlns:p14="http://schemas.microsoft.com/office/powerpoint/2010/main" val="366065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ASEAN countries exposure to drought (2℃ SSP3) to hydroelectric plant</a:t>
            </a:r>
            <a:endParaRPr lang="zh-CN"/>
          </a:p>
        </p:txBody>
      </p:sp>
      <p:sp>
        <p:nvSpPr>
          <p:cNvPr id="4" name="灯片编号占位符 3"/>
          <p:cNvSpPr>
            <a:spLocks noGrp="1"/>
          </p:cNvSpPr>
          <p:nvPr>
            <p:ph type="sldNum" sz="quarter" idx="5"/>
          </p:nvPr>
        </p:nvSpPr>
        <p:spPr/>
        <p:txBody>
          <a:bodyPr/>
          <a:lstStyle/>
          <a:p>
            <a:fld id="{FEFC9D08-CEC1-4D0E-AB0F-7D6E7F1F659C}" type="slidenum">
              <a:rPr lang="en-US" smtClean="0"/>
              <a:t>5</a:t>
            </a:fld>
            <a:endParaRPr lang="en-US"/>
          </a:p>
        </p:txBody>
      </p:sp>
    </p:spTree>
    <p:extLst>
      <p:ext uri="{BB962C8B-B14F-4D97-AF65-F5344CB8AC3E}">
        <p14:creationId xmlns:p14="http://schemas.microsoft.com/office/powerpoint/2010/main" val="67234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As suggested by the Editorial Board, APDR 23 starts with the guiding question </a:t>
            </a:r>
            <a:r>
              <a:rPr lang="en-US" b="1"/>
              <a:t>– Why act now? </a:t>
            </a:r>
            <a:endParaRPr lang="en-US"/>
          </a:p>
          <a:p>
            <a:endParaRPr lang="en-US"/>
          </a:p>
          <a:p>
            <a:r>
              <a:rPr lang="en-US" b="1"/>
              <a:t>To respond to this question – we went half a century back to capture the historical trend of disasters. </a:t>
            </a:r>
            <a:endParaRPr lang="en-US"/>
          </a:p>
          <a:p>
            <a:endParaRPr lang="en-US"/>
          </a:p>
          <a:p>
            <a:r>
              <a:rPr lang="en-US" b="1"/>
              <a:t>This trend reveals climate variability and no more relevant with changing climate. </a:t>
            </a:r>
            <a:endParaRPr lang="en-US"/>
          </a:p>
          <a:p>
            <a:endParaRPr lang="en-US"/>
          </a:p>
          <a:p>
            <a:r>
              <a:rPr lang="en-US" b="1"/>
              <a:t>We looked 50 years ahead – with climate scenarios of 1.5- and 2.0-degree warming. </a:t>
            </a:r>
            <a:endParaRPr lang="en-US"/>
          </a:p>
          <a:p>
            <a:endParaRPr lang="en-US"/>
          </a:p>
          <a:p>
            <a:r>
              <a:rPr lang="en-US" b="1"/>
              <a:t>It’s  an era of a disaster emergency and we must act now. </a:t>
            </a:r>
            <a:endParaRPr lang="en-US"/>
          </a:p>
        </p:txBody>
      </p:sp>
      <p:sp>
        <p:nvSpPr>
          <p:cNvPr id="4" name="灯片编号占位符 3"/>
          <p:cNvSpPr>
            <a:spLocks noGrp="1"/>
          </p:cNvSpPr>
          <p:nvPr>
            <p:ph type="sldNum" sz="quarter" idx="5"/>
          </p:nvPr>
        </p:nvSpPr>
        <p:spPr/>
        <p:txBody>
          <a:bodyPr/>
          <a:lstStyle/>
          <a:p>
            <a:fld id="{FEFC9D08-CEC1-4D0E-AB0F-7D6E7F1F659C}" type="slidenum">
              <a:rPr lang="en-US" smtClean="0"/>
              <a:t>6</a:t>
            </a:fld>
            <a:endParaRPr lang="en-US"/>
          </a:p>
        </p:txBody>
      </p:sp>
    </p:spTree>
    <p:extLst>
      <p:ext uri="{BB962C8B-B14F-4D97-AF65-F5344CB8AC3E}">
        <p14:creationId xmlns:p14="http://schemas.microsoft.com/office/powerpoint/2010/main" val="384823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ea typeface="等线"/>
              <a:cs typeface="Calibri"/>
            </a:endParaRPr>
          </a:p>
        </p:txBody>
      </p:sp>
      <p:sp>
        <p:nvSpPr>
          <p:cNvPr id="4" name="灯片编号占位符 3"/>
          <p:cNvSpPr>
            <a:spLocks noGrp="1"/>
          </p:cNvSpPr>
          <p:nvPr>
            <p:ph type="sldNum" sz="quarter" idx="5"/>
          </p:nvPr>
        </p:nvSpPr>
        <p:spPr/>
        <p:txBody>
          <a:bodyPr/>
          <a:lstStyle/>
          <a:p>
            <a:fld id="{FEFC9D08-CEC1-4D0E-AB0F-7D6E7F1F659C}" type="slidenum">
              <a:rPr lang="en-US" smtClean="0"/>
              <a:t>7</a:t>
            </a:fld>
            <a:endParaRPr lang="en-US"/>
          </a:p>
        </p:txBody>
      </p:sp>
    </p:spTree>
    <p:extLst>
      <p:ext uri="{BB962C8B-B14F-4D97-AF65-F5344CB8AC3E}">
        <p14:creationId xmlns:p14="http://schemas.microsoft.com/office/powerpoint/2010/main" val="2280327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Given the level of exposure (both intensifying and emerging), the level of early warning system as reported by the Sendai Framework target G shows wide variations between countries, especially on multi hazard monitoring and forecasting (G2) where as many countries reported having limited as those reported to have limited level of capability</a:t>
            </a:r>
            <a:endParaRPr lang="zh-CN" altLang="en-US"/>
          </a:p>
        </p:txBody>
      </p:sp>
      <p:sp>
        <p:nvSpPr>
          <p:cNvPr id="4" name="灯片编号占位符 3"/>
          <p:cNvSpPr>
            <a:spLocks noGrp="1"/>
          </p:cNvSpPr>
          <p:nvPr>
            <p:ph type="sldNum" sz="quarter" idx="5"/>
          </p:nvPr>
        </p:nvSpPr>
        <p:spPr/>
        <p:txBody>
          <a:bodyPr/>
          <a:lstStyle/>
          <a:p>
            <a:fld id="{FEFC9D08-CEC1-4D0E-AB0F-7D6E7F1F659C}" type="slidenum">
              <a:rPr lang="en-US" smtClean="0"/>
              <a:t>8</a:t>
            </a:fld>
            <a:endParaRPr lang="en-US"/>
          </a:p>
        </p:txBody>
      </p:sp>
    </p:spTree>
    <p:extLst>
      <p:ext uri="{BB962C8B-B14F-4D97-AF65-F5344CB8AC3E}">
        <p14:creationId xmlns:p14="http://schemas.microsoft.com/office/powerpoint/2010/main" val="209514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ea typeface="맑은 고딕"/>
              </a:rPr>
              <a:t>The Regional strategy for EW4All will aim lay out the pathway to transboundary resilience, just as the region, supported by the Trust Fund has been able do for Tsunamis. Firstly, to outline the impacts of key transboundary hazards to at-risk populations and sectors, and the future exposures under an evolving climate. Then will analyze the current transboundary early warning systems and present the opportunities for regional cooperation to advance the shared EWS, ensuring no one and no sector is left behind. These gaps will anchor the priority </a:t>
            </a:r>
            <a:r>
              <a:rPr lang="en-US" altLang="ko-KR" err="1">
                <a:ea typeface="맑은 고딕"/>
              </a:rPr>
              <a:t>programmes</a:t>
            </a:r>
            <a:r>
              <a:rPr lang="en-US" altLang="ko-KR">
                <a:ea typeface="맑은 고딕"/>
              </a:rPr>
              <a:t> for the future of the Trust Fund.</a:t>
            </a:r>
          </a:p>
          <a:p>
            <a:endParaRPr lang="en-US" altLang="ko-KR"/>
          </a:p>
          <a:p>
            <a:endParaRPr lang="en-US" altLang="ko-KR">
              <a:ea typeface="Calibri"/>
              <a:cs typeface="Calibri"/>
            </a:endParaRPr>
          </a:p>
        </p:txBody>
      </p:sp>
      <p:sp>
        <p:nvSpPr>
          <p:cNvPr id="4" name="슬라이드 번호 개체 틀 3"/>
          <p:cNvSpPr>
            <a:spLocks noGrp="1"/>
          </p:cNvSpPr>
          <p:nvPr>
            <p:ph type="sldNum" sz="quarter" idx="5"/>
          </p:nvPr>
        </p:nvSpPr>
        <p:spPr/>
        <p:txBody>
          <a:bodyPr/>
          <a:lstStyle/>
          <a:p>
            <a:fld id="{FEFC9D08-CEC1-4D0E-AB0F-7D6E7F1F659C}" type="slidenum">
              <a:rPr lang="en-US" smtClean="0"/>
              <a:t>12</a:t>
            </a:fld>
            <a:endParaRPr lang="en-US"/>
          </a:p>
        </p:txBody>
      </p:sp>
    </p:spTree>
    <p:extLst>
      <p:ext uri="{BB962C8B-B14F-4D97-AF65-F5344CB8AC3E}">
        <p14:creationId xmlns:p14="http://schemas.microsoft.com/office/powerpoint/2010/main" val="401251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a:p>
          <a:p>
            <a:endParaRPr lang="en-US" altLang="ko-KR">
              <a:ea typeface="Calibri"/>
              <a:cs typeface="Calibri"/>
            </a:endParaRPr>
          </a:p>
        </p:txBody>
      </p:sp>
      <p:sp>
        <p:nvSpPr>
          <p:cNvPr id="4" name="슬라이드 번호 개체 틀 3"/>
          <p:cNvSpPr>
            <a:spLocks noGrp="1"/>
          </p:cNvSpPr>
          <p:nvPr>
            <p:ph type="sldNum" sz="quarter" idx="5"/>
          </p:nvPr>
        </p:nvSpPr>
        <p:spPr/>
        <p:txBody>
          <a:bodyPr/>
          <a:lstStyle/>
          <a:p>
            <a:fld id="{FEFC9D08-CEC1-4D0E-AB0F-7D6E7F1F659C}" type="slidenum">
              <a:rPr lang="en-US" smtClean="0"/>
              <a:t>13</a:t>
            </a:fld>
            <a:endParaRPr lang="en-US"/>
          </a:p>
        </p:txBody>
      </p:sp>
    </p:spTree>
    <p:extLst>
      <p:ext uri="{BB962C8B-B14F-4D97-AF65-F5344CB8AC3E}">
        <p14:creationId xmlns:p14="http://schemas.microsoft.com/office/powerpoint/2010/main" val="4247930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a:p>
          <a:p>
            <a:endParaRPr lang="en-US" altLang="ko-KR">
              <a:ea typeface="Calibri"/>
              <a:cs typeface="Calibri"/>
            </a:endParaRPr>
          </a:p>
        </p:txBody>
      </p:sp>
      <p:sp>
        <p:nvSpPr>
          <p:cNvPr id="4" name="슬라이드 번호 개체 틀 3"/>
          <p:cNvSpPr>
            <a:spLocks noGrp="1"/>
          </p:cNvSpPr>
          <p:nvPr>
            <p:ph type="sldNum" sz="quarter" idx="5"/>
          </p:nvPr>
        </p:nvSpPr>
        <p:spPr/>
        <p:txBody>
          <a:bodyPr/>
          <a:lstStyle/>
          <a:p>
            <a:fld id="{FEFC9D08-CEC1-4D0E-AB0F-7D6E7F1F659C}" type="slidenum">
              <a:rPr lang="en-US" smtClean="0"/>
              <a:t>14</a:t>
            </a:fld>
            <a:endParaRPr lang="en-US"/>
          </a:p>
        </p:txBody>
      </p:sp>
    </p:spTree>
    <p:extLst>
      <p:ext uri="{BB962C8B-B14F-4D97-AF65-F5344CB8AC3E}">
        <p14:creationId xmlns:p14="http://schemas.microsoft.com/office/powerpoint/2010/main" val="1180152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974F-A099-E564-0BF6-82DE43BC95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BAC20-7358-ADB6-EE44-00461ECC5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8D56C9-BAAC-D69D-30B6-7C1AB398B562}"/>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5" name="Footer Placeholder 4">
            <a:extLst>
              <a:ext uri="{FF2B5EF4-FFF2-40B4-BE49-F238E27FC236}">
                <a16:creationId xmlns:a16="http://schemas.microsoft.com/office/drawing/2014/main" id="{5F428A05-9446-697F-33FE-717C08502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F3F51F-9D9D-BCC1-933B-437EA02DD5FD}"/>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220714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DE6-AF3C-BC26-C964-062BE5D8D9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B8CB0E-E3F9-6F92-3510-A7428D321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E4E81-92FE-59EB-931E-F6632F58C27E}"/>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5" name="Footer Placeholder 4">
            <a:extLst>
              <a:ext uri="{FF2B5EF4-FFF2-40B4-BE49-F238E27FC236}">
                <a16:creationId xmlns:a16="http://schemas.microsoft.com/office/drawing/2014/main" id="{7BB9EF29-299B-CE0E-ECB8-1EBB29BB6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4B23F-1DA1-D710-3F37-58F06AEFB4DE}"/>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213873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234DC7-AA11-E68B-BDC0-F64AAAC33C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F8B27-38DD-6D56-F25D-E46FF689A4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78983-0B2B-B561-C4FA-A75C0A90EDC3}"/>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5" name="Footer Placeholder 4">
            <a:extLst>
              <a:ext uri="{FF2B5EF4-FFF2-40B4-BE49-F238E27FC236}">
                <a16:creationId xmlns:a16="http://schemas.microsoft.com/office/drawing/2014/main" id="{7ED74F31-2249-58B3-EC81-171476056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1B8E6-6187-911B-85F5-62BA7733FD11}"/>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3563958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9DD94A-F5F9-D777-5313-D6E406792B52}"/>
              </a:ext>
            </a:extLst>
          </p:cNvPr>
          <p:cNvSpPr>
            <a:spLocks noGrp="1"/>
          </p:cNvSpPr>
          <p:nvPr>
            <p:ph type="dt" sz="half" idx="10"/>
          </p:nvPr>
        </p:nvSpPr>
        <p:spPr>
          <a:xfrm>
            <a:off x="838200" y="6356350"/>
            <a:ext cx="2743200" cy="365125"/>
          </a:xfrm>
        </p:spPr>
        <p:txBody>
          <a:bodyPr/>
          <a:lstStyle/>
          <a:p>
            <a:fld id="{0B6DD077-008A-47A8-9595-577DBC164F6C}" type="datetimeFigureOut">
              <a:rPr lang="en-US" smtClean="0"/>
              <a:t>11/27/2023</a:t>
            </a:fld>
            <a:endParaRPr lang="en-US"/>
          </a:p>
        </p:txBody>
      </p:sp>
      <p:sp>
        <p:nvSpPr>
          <p:cNvPr id="3" name="Footer Placeholder 4">
            <a:extLst>
              <a:ext uri="{FF2B5EF4-FFF2-40B4-BE49-F238E27FC236}">
                <a16:creationId xmlns:a16="http://schemas.microsoft.com/office/drawing/2014/main" id="{D7BC008E-C898-5FB4-E11C-5D7894674F3E}"/>
              </a:ext>
            </a:extLst>
          </p:cNvPr>
          <p:cNvSpPr>
            <a:spLocks noGrp="1"/>
          </p:cNvSpPr>
          <p:nvPr>
            <p:ph type="ftr" sz="quarter" idx="11"/>
          </p:nvPr>
        </p:nvSpPr>
        <p:spPr>
          <a:xfrm>
            <a:off x="4038600" y="6356350"/>
            <a:ext cx="4114800" cy="365125"/>
          </a:xfrm>
        </p:spPr>
        <p:txBody>
          <a:bodyPr/>
          <a:lstStyle/>
          <a:p>
            <a:endParaRPr lang="en-US"/>
          </a:p>
        </p:txBody>
      </p:sp>
      <p:sp>
        <p:nvSpPr>
          <p:cNvPr id="4" name="Slide Number Placeholder 5">
            <a:extLst>
              <a:ext uri="{FF2B5EF4-FFF2-40B4-BE49-F238E27FC236}">
                <a16:creationId xmlns:a16="http://schemas.microsoft.com/office/drawing/2014/main" id="{3A175D69-CEED-71E9-AF43-A7CB0DA35178}"/>
              </a:ext>
            </a:extLst>
          </p:cNvPr>
          <p:cNvSpPr>
            <a:spLocks noGrp="1"/>
          </p:cNvSpPr>
          <p:nvPr>
            <p:ph type="sldNum" sz="quarter" idx="12"/>
          </p:nvPr>
        </p:nvSpPr>
        <p:spPr>
          <a:xfrm>
            <a:off x="8610600" y="6356350"/>
            <a:ext cx="2743200" cy="365125"/>
          </a:xfrm>
        </p:spPr>
        <p:txBody>
          <a:bodyPr/>
          <a:lstStyle/>
          <a:p>
            <a:fld id="{6BC14381-E927-4F2E-81C6-3C40BC4E8D3D}" type="slidenum">
              <a:rPr lang="en-US" smtClean="0"/>
              <a:t>‹#›</a:t>
            </a:fld>
            <a:endParaRPr lang="en-US"/>
          </a:p>
        </p:txBody>
      </p:sp>
      <p:sp>
        <p:nvSpPr>
          <p:cNvPr id="5" name="Rectangle 11">
            <a:extLst>
              <a:ext uri="{FF2B5EF4-FFF2-40B4-BE49-F238E27FC236}">
                <a16:creationId xmlns:a16="http://schemas.microsoft.com/office/drawing/2014/main" id="{643CD7ED-F237-8CA3-7453-1E8D4B25C3D4}"/>
              </a:ext>
            </a:extLst>
          </p:cNvPr>
          <p:cNvSpPr/>
          <p:nvPr userDrawn="1"/>
        </p:nvSpPr>
        <p:spPr>
          <a:xfrm>
            <a:off x="0" y="6007700"/>
            <a:ext cx="12192000" cy="850300"/>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6" name="Picture 4">
            <a:extLst>
              <a:ext uri="{FF2B5EF4-FFF2-40B4-BE49-F238E27FC236}">
                <a16:creationId xmlns:a16="http://schemas.microsoft.com/office/drawing/2014/main" id="{F947F770-80FD-6CFF-AAF4-EB35A47DFF53}"/>
              </a:ext>
            </a:extLst>
          </p:cNvPr>
          <p:cNvPicPr>
            <a:picLocks noChangeAspect="1"/>
          </p:cNvPicPr>
          <p:nvPr userDrawn="1"/>
        </p:nvPicPr>
        <p:blipFill>
          <a:blip r:embed="rId2"/>
          <a:stretch>
            <a:fillRect/>
          </a:stretch>
        </p:blipFill>
        <p:spPr>
          <a:xfrm>
            <a:off x="0" y="-1187"/>
            <a:ext cx="12192000" cy="197006"/>
          </a:xfrm>
          <a:prstGeom prst="rect">
            <a:avLst/>
          </a:prstGeom>
        </p:spPr>
      </p:pic>
      <p:pic>
        <p:nvPicPr>
          <p:cNvPr id="7" name="Picture 11" descr="A picture containing text, graphics, font, logo&#10;&#10;Description automatically generated">
            <a:extLst>
              <a:ext uri="{FF2B5EF4-FFF2-40B4-BE49-F238E27FC236}">
                <a16:creationId xmlns:a16="http://schemas.microsoft.com/office/drawing/2014/main" id="{781B890A-3CB6-DC6C-F6B2-01C5814A84C3}"/>
              </a:ext>
            </a:extLst>
          </p:cNvPr>
          <p:cNvPicPr>
            <a:picLocks noChangeAspect="1"/>
          </p:cNvPicPr>
          <p:nvPr userDrawn="1"/>
        </p:nvPicPr>
        <p:blipFill>
          <a:blip r:embed="rId3"/>
          <a:stretch>
            <a:fillRect/>
          </a:stretch>
        </p:blipFill>
        <p:spPr>
          <a:xfrm>
            <a:off x="10279941" y="312312"/>
            <a:ext cx="1667564" cy="520967"/>
          </a:xfrm>
          <a:prstGeom prst="rect">
            <a:avLst/>
          </a:prstGeom>
        </p:spPr>
      </p:pic>
      <p:pic>
        <p:nvPicPr>
          <p:cNvPr id="8" name="Picture 8" descr="A picture containing text, font, graphics, logo&#10;&#10;Description automatically generated">
            <a:extLst>
              <a:ext uri="{FF2B5EF4-FFF2-40B4-BE49-F238E27FC236}">
                <a16:creationId xmlns:a16="http://schemas.microsoft.com/office/drawing/2014/main" id="{613DFA57-8336-D117-D3C6-6AF1BA319F86}"/>
              </a:ext>
            </a:extLst>
          </p:cNvPr>
          <p:cNvPicPr>
            <a:picLocks noChangeAspect="1"/>
          </p:cNvPicPr>
          <p:nvPr userDrawn="1"/>
        </p:nvPicPr>
        <p:blipFill>
          <a:blip r:embed="rId4"/>
          <a:stretch>
            <a:fillRect/>
          </a:stretch>
        </p:blipFill>
        <p:spPr>
          <a:xfrm>
            <a:off x="10270067" y="6210285"/>
            <a:ext cx="1686909" cy="527011"/>
          </a:xfrm>
          <a:prstGeom prst="rect">
            <a:avLst/>
          </a:prstGeom>
        </p:spPr>
      </p:pic>
    </p:spTree>
    <p:extLst>
      <p:ext uri="{BB962C8B-B14F-4D97-AF65-F5344CB8AC3E}">
        <p14:creationId xmlns:p14="http://schemas.microsoft.com/office/powerpoint/2010/main" val="4269105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DD0B-A0C0-444A-BE19-48DF9FA6F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45D0A-EA95-184B-B32C-FE1397D26FCE}"/>
              </a:ext>
            </a:extLst>
          </p:cNvPr>
          <p:cNvSpPr>
            <a:spLocks noGrp="1"/>
          </p:cNvSpPr>
          <p:nvPr>
            <p:ph idx="1"/>
          </p:nvPr>
        </p:nvSpPr>
        <p:spPr/>
        <p:txBody>
          <a:bodyPr/>
          <a:lstStyle>
            <a:lvl3pPr>
              <a:defRPr>
                <a:solidFill>
                  <a:schemeClr val="tx1">
                    <a:lumMod val="75000"/>
                    <a:lumOff val="25000"/>
                  </a:schemeClr>
                </a:solidFill>
              </a:defRPr>
            </a:lvl3pPr>
            <a:lvl4pPr>
              <a:defRPr>
                <a:solidFill>
                  <a:schemeClr val="bg2">
                    <a:lumMod val="50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61953-7144-3E4E-A5D9-FB7FFBC5738A}"/>
              </a:ext>
            </a:extLst>
          </p:cNvPr>
          <p:cNvSpPr>
            <a:spLocks noGrp="1"/>
          </p:cNvSpPr>
          <p:nvPr>
            <p:ph type="dt" sz="half" idx="10"/>
          </p:nvPr>
        </p:nvSpPr>
        <p:spPr/>
        <p:txBody>
          <a:bodyPr/>
          <a:lstStyle/>
          <a:p>
            <a:fld id="{F1A72365-F46A-B147-A3B1-8919EA36EE20}" type="datetimeFigureOut">
              <a:t>11/27/2023</a:t>
            </a:fld>
            <a:endParaRPr lang="en-US"/>
          </a:p>
        </p:txBody>
      </p:sp>
      <p:sp>
        <p:nvSpPr>
          <p:cNvPr id="8" name="Slide Number Placeholder 7">
            <a:extLst>
              <a:ext uri="{FF2B5EF4-FFF2-40B4-BE49-F238E27FC236}">
                <a16:creationId xmlns:a16="http://schemas.microsoft.com/office/drawing/2014/main" id="{E5772007-A8AB-0543-B2AA-E1E14538FA48}"/>
              </a:ext>
            </a:extLst>
          </p:cNvPr>
          <p:cNvSpPr>
            <a:spLocks noGrp="1"/>
          </p:cNvSpPr>
          <p:nvPr>
            <p:ph type="sldNum" sz="quarter" idx="11"/>
          </p:nvPr>
        </p:nvSpPr>
        <p:spPr/>
        <p:txBody>
          <a:bodyPr/>
          <a:lstStyle/>
          <a:p>
            <a:fld id="{8A87145E-0292-1A46-8111-6424F94718A9}" type="slidenum">
              <a:t>‹#›</a:t>
            </a:fld>
            <a:endParaRPr lang="en-US"/>
          </a:p>
        </p:txBody>
      </p:sp>
    </p:spTree>
    <p:extLst>
      <p:ext uri="{BB962C8B-B14F-4D97-AF65-F5344CB8AC3E}">
        <p14:creationId xmlns:p14="http://schemas.microsoft.com/office/powerpoint/2010/main" val="362012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DD8A45-C907-A83D-46C2-851F1C268CF8}"/>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5" name="Footer Placeholder 4">
            <a:extLst>
              <a:ext uri="{FF2B5EF4-FFF2-40B4-BE49-F238E27FC236}">
                <a16:creationId xmlns:a16="http://schemas.microsoft.com/office/drawing/2014/main" id="{EE5AC740-E790-42D7-DBFA-DBD6B2C8C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64465-707F-14E6-0DDA-2B8D3E5294D1}"/>
              </a:ext>
            </a:extLst>
          </p:cNvPr>
          <p:cNvSpPr>
            <a:spLocks noGrp="1"/>
          </p:cNvSpPr>
          <p:nvPr>
            <p:ph type="sldNum" sz="quarter" idx="12"/>
          </p:nvPr>
        </p:nvSpPr>
        <p:spPr/>
        <p:txBody>
          <a:bodyPr/>
          <a:lstStyle/>
          <a:p>
            <a:fld id="{6BC14381-E927-4F2E-81C6-3C40BC4E8D3D}" type="slidenum">
              <a:rPr lang="en-US" smtClean="0"/>
              <a:t>‹#›</a:t>
            </a:fld>
            <a:endParaRPr lang="en-US"/>
          </a:p>
        </p:txBody>
      </p:sp>
      <p:sp>
        <p:nvSpPr>
          <p:cNvPr id="7" name="Rectangle 11">
            <a:extLst>
              <a:ext uri="{FF2B5EF4-FFF2-40B4-BE49-F238E27FC236}">
                <a16:creationId xmlns:a16="http://schemas.microsoft.com/office/drawing/2014/main" id="{1D92019D-0E52-B1B2-9AAE-7BE5A14535A5}"/>
              </a:ext>
            </a:extLst>
          </p:cNvPr>
          <p:cNvSpPr/>
          <p:nvPr userDrawn="1"/>
        </p:nvSpPr>
        <p:spPr>
          <a:xfrm>
            <a:off x="0" y="6007700"/>
            <a:ext cx="12192000" cy="850300"/>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8" name="Picture 4">
            <a:extLst>
              <a:ext uri="{FF2B5EF4-FFF2-40B4-BE49-F238E27FC236}">
                <a16:creationId xmlns:a16="http://schemas.microsoft.com/office/drawing/2014/main" id="{03CD1F23-9750-FC89-CC5C-A371E321DD60}"/>
              </a:ext>
            </a:extLst>
          </p:cNvPr>
          <p:cNvPicPr>
            <a:picLocks noChangeAspect="1"/>
          </p:cNvPicPr>
          <p:nvPr userDrawn="1"/>
        </p:nvPicPr>
        <p:blipFill>
          <a:blip r:embed="rId2"/>
          <a:stretch>
            <a:fillRect/>
          </a:stretch>
        </p:blipFill>
        <p:spPr>
          <a:xfrm>
            <a:off x="0" y="-1187"/>
            <a:ext cx="12192000" cy="197006"/>
          </a:xfrm>
          <a:prstGeom prst="rect">
            <a:avLst/>
          </a:prstGeom>
        </p:spPr>
      </p:pic>
      <p:pic>
        <p:nvPicPr>
          <p:cNvPr id="9" name="Picture 11" descr="A picture containing text, graphics, font, logo&#10;&#10;Description automatically generated">
            <a:extLst>
              <a:ext uri="{FF2B5EF4-FFF2-40B4-BE49-F238E27FC236}">
                <a16:creationId xmlns:a16="http://schemas.microsoft.com/office/drawing/2014/main" id="{06E99651-BB03-080D-0563-5734147B96EC}"/>
              </a:ext>
            </a:extLst>
          </p:cNvPr>
          <p:cNvPicPr>
            <a:picLocks noChangeAspect="1"/>
          </p:cNvPicPr>
          <p:nvPr userDrawn="1"/>
        </p:nvPicPr>
        <p:blipFill>
          <a:blip r:embed="rId3"/>
          <a:stretch>
            <a:fillRect/>
          </a:stretch>
        </p:blipFill>
        <p:spPr>
          <a:xfrm>
            <a:off x="10279941" y="312312"/>
            <a:ext cx="1667564" cy="520967"/>
          </a:xfrm>
          <a:prstGeom prst="rect">
            <a:avLst/>
          </a:prstGeom>
        </p:spPr>
      </p:pic>
      <p:pic>
        <p:nvPicPr>
          <p:cNvPr id="10" name="Picture 8" descr="A picture containing text, font, graphics, logo&#10;&#10;Description automatically generated">
            <a:extLst>
              <a:ext uri="{FF2B5EF4-FFF2-40B4-BE49-F238E27FC236}">
                <a16:creationId xmlns:a16="http://schemas.microsoft.com/office/drawing/2014/main" id="{9B395105-DAC3-23B0-8EA1-AD689C9A4105}"/>
              </a:ext>
            </a:extLst>
          </p:cNvPr>
          <p:cNvPicPr>
            <a:picLocks noChangeAspect="1"/>
          </p:cNvPicPr>
          <p:nvPr userDrawn="1"/>
        </p:nvPicPr>
        <p:blipFill>
          <a:blip r:embed="rId4"/>
          <a:stretch>
            <a:fillRect/>
          </a:stretch>
        </p:blipFill>
        <p:spPr>
          <a:xfrm>
            <a:off x="10270067" y="6210285"/>
            <a:ext cx="1686909" cy="527011"/>
          </a:xfrm>
          <a:prstGeom prst="rect">
            <a:avLst/>
          </a:prstGeom>
        </p:spPr>
      </p:pic>
    </p:spTree>
    <p:extLst>
      <p:ext uri="{BB962C8B-B14F-4D97-AF65-F5344CB8AC3E}">
        <p14:creationId xmlns:p14="http://schemas.microsoft.com/office/powerpoint/2010/main" val="2359052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0903-9CA5-5732-4710-35E2AEBAE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17B055-C5FF-ADF6-ADDC-F40FDA92F9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F96E1B-7187-51C9-3F47-71DF5BFB420A}"/>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5" name="Footer Placeholder 4">
            <a:extLst>
              <a:ext uri="{FF2B5EF4-FFF2-40B4-BE49-F238E27FC236}">
                <a16:creationId xmlns:a16="http://schemas.microsoft.com/office/drawing/2014/main" id="{5B7D8DCF-781F-D9B8-3311-DC45A03A8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8EFF9-0CB0-0457-D087-217FDC03E418}"/>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278298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F330-EB46-32E7-1736-074B318DD6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72E26-7660-B1D8-7670-8C897941CA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45663A-8ED2-DB39-0731-9E7FB2DB23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23583C-1B8E-3791-90A9-241550CDAE52}"/>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6" name="Footer Placeholder 5">
            <a:extLst>
              <a:ext uri="{FF2B5EF4-FFF2-40B4-BE49-F238E27FC236}">
                <a16:creationId xmlns:a16="http://schemas.microsoft.com/office/drawing/2014/main" id="{7F575A97-6B7F-513D-023D-AF0B95AC3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6164B-2EC1-625F-C757-F1908481E72D}"/>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197761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7098-A774-717F-F762-0A47376E22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5CC1B-15EA-0A24-2381-A29284715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CF8653-AB09-F78A-5356-30D8EEB130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EAA03A-5CD7-A035-C285-FF3E6DF973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326B73-5EA2-51ED-4357-A63150031E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912188-51F9-1612-0998-1C06740A0D06}"/>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8" name="Footer Placeholder 7">
            <a:extLst>
              <a:ext uri="{FF2B5EF4-FFF2-40B4-BE49-F238E27FC236}">
                <a16:creationId xmlns:a16="http://schemas.microsoft.com/office/drawing/2014/main" id="{E343A050-E56B-6AF2-5124-3A0374BCD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C74B7F-AFF7-F320-5B58-D5233DB1B698}"/>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32701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E4D4-B547-6842-F7FD-D3A24EF85C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6D770D-2A96-4099-1395-2D20A9B36B38}"/>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4" name="Footer Placeholder 3">
            <a:extLst>
              <a:ext uri="{FF2B5EF4-FFF2-40B4-BE49-F238E27FC236}">
                <a16:creationId xmlns:a16="http://schemas.microsoft.com/office/drawing/2014/main" id="{5B59FA1F-B095-5FFC-A605-2801D2EA60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043D36-997E-4D19-C8B6-3567C6A3A623}"/>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408346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1B30F-F5A7-39D7-C312-502E0A9D486A}"/>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3" name="Footer Placeholder 2">
            <a:extLst>
              <a:ext uri="{FF2B5EF4-FFF2-40B4-BE49-F238E27FC236}">
                <a16:creationId xmlns:a16="http://schemas.microsoft.com/office/drawing/2014/main" id="{75FCCD2E-606D-D5E9-9EB8-F29A928BF5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4980C-8EB5-20BF-EC07-E5477246141B}"/>
              </a:ext>
            </a:extLst>
          </p:cNvPr>
          <p:cNvSpPr>
            <a:spLocks noGrp="1"/>
          </p:cNvSpPr>
          <p:nvPr>
            <p:ph type="sldNum" sz="quarter" idx="12"/>
          </p:nvPr>
        </p:nvSpPr>
        <p:spPr/>
        <p:txBody>
          <a:bodyPr/>
          <a:lstStyle/>
          <a:p>
            <a:fld id="{6BC14381-E927-4F2E-81C6-3C40BC4E8D3D}" type="slidenum">
              <a:rPr lang="en-US" smtClean="0"/>
              <a:t>‹#›</a:t>
            </a:fld>
            <a:endParaRPr lang="en-US"/>
          </a:p>
        </p:txBody>
      </p:sp>
      <p:sp>
        <p:nvSpPr>
          <p:cNvPr id="5" name="Date Placeholder 3">
            <a:extLst>
              <a:ext uri="{FF2B5EF4-FFF2-40B4-BE49-F238E27FC236}">
                <a16:creationId xmlns:a16="http://schemas.microsoft.com/office/drawing/2014/main" id="{8B844C10-6DE1-47FA-6A71-CFF967EF506F}"/>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6DD077-008A-47A8-9595-577DBC164F6C}" type="datetimeFigureOut">
              <a:rPr lang="en-US" smtClean="0"/>
              <a:pPr/>
              <a:t>11/27/2023</a:t>
            </a:fld>
            <a:endParaRPr lang="en-US"/>
          </a:p>
        </p:txBody>
      </p:sp>
      <p:sp>
        <p:nvSpPr>
          <p:cNvPr id="6" name="Slide Number Placeholder 5">
            <a:extLst>
              <a:ext uri="{FF2B5EF4-FFF2-40B4-BE49-F238E27FC236}">
                <a16:creationId xmlns:a16="http://schemas.microsoft.com/office/drawing/2014/main" id="{F2F711DE-E75B-B816-4CAA-242EA615D94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C14381-E927-4F2E-81C6-3C40BC4E8D3D}" type="slidenum">
              <a:rPr lang="en-US" smtClean="0"/>
              <a:pPr/>
              <a:t>‹#›</a:t>
            </a:fld>
            <a:endParaRPr lang="en-US"/>
          </a:p>
        </p:txBody>
      </p:sp>
      <p:sp>
        <p:nvSpPr>
          <p:cNvPr id="7" name="Rectangle 11">
            <a:extLst>
              <a:ext uri="{FF2B5EF4-FFF2-40B4-BE49-F238E27FC236}">
                <a16:creationId xmlns:a16="http://schemas.microsoft.com/office/drawing/2014/main" id="{A4FF735D-C2A4-C708-609F-19196A880897}"/>
              </a:ext>
            </a:extLst>
          </p:cNvPr>
          <p:cNvSpPr/>
          <p:nvPr userDrawn="1"/>
        </p:nvSpPr>
        <p:spPr>
          <a:xfrm>
            <a:off x="0" y="6007700"/>
            <a:ext cx="12192000" cy="850300"/>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8" name="Picture 4">
            <a:extLst>
              <a:ext uri="{FF2B5EF4-FFF2-40B4-BE49-F238E27FC236}">
                <a16:creationId xmlns:a16="http://schemas.microsoft.com/office/drawing/2014/main" id="{CCEA2BD6-B711-EE9D-D841-4238DF4EC8BC}"/>
              </a:ext>
            </a:extLst>
          </p:cNvPr>
          <p:cNvPicPr>
            <a:picLocks noChangeAspect="1"/>
          </p:cNvPicPr>
          <p:nvPr userDrawn="1"/>
        </p:nvPicPr>
        <p:blipFill>
          <a:blip r:embed="rId2"/>
          <a:stretch>
            <a:fillRect/>
          </a:stretch>
        </p:blipFill>
        <p:spPr>
          <a:xfrm>
            <a:off x="0" y="-1187"/>
            <a:ext cx="12192000" cy="197006"/>
          </a:xfrm>
          <a:prstGeom prst="rect">
            <a:avLst/>
          </a:prstGeom>
        </p:spPr>
      </p:pic>
      <p:pic>
        <p:nvPicPr>
          <p:cNvPr id="9" name="Picture 11" descr="A picture containing text, graphics, font, logo&#10;&#10;Description automatically generated">
            <a:extLst>
              <a:ext uri="{FF2B5EF4-FFF2-40B4-BE49-F238E27FC236}">
                <a16:creationId xmlns:a16="http://schemas.microsoft.com/office/drawing/2014/main" id="{886BA502-FD2D-D2AA-4B40-B133BC11E03E}"/>
              </a:ext>
            </a:extLst>
          </p:cNvPr>
          <p:cNvPicPr>
            <a:picLocks noChangeAspect="1"/>
          </p:cNvPicPr>
          <p:nvPr userDrawn="1"/>
        </p:nvPicPr>
        <p:blipFill>
          <a:blip r:embed="rId3"/>
          <a:stretch>
            <a:fillRect/>
          </a:stretch>
        </p:blipFill>
        <p:spPr>
          <a:xfrm>
            <a:off x="10279941" y="312312"/>
            <a:ext cx="1667564" cy="520967"/>
          </a:xfrm>
          <a:prstGeom prst="rect">
            <a:avLst/>
          </a:prstGeom>
        </p:spPr>
      </p:pic>
      <p:pic>
        <p:nvPicPr>
          <p:cNvPr id="10" name="Picture 8" descr="A picture containing text, font, graphics, logo&#10;&#10;Description automatically generated">
            <a:extLst>
              <a:ext uri="{FF2B5EF4-FFF2-40B4-BE49-F238E27FC236}">
                <a16:creationId xmlns:a16="http://schemas.microsoft.com/office/drawing/2014/main" id="{E357F070-EF64-5DFB-7D80-FBD5AD9042C3}"/>
              </a:ext>
            </a:extLst>
          </p:cNvPr>
          <p:cNvPicPr>
            <a:picLocks noChangeAspect="1"/>
          </p:cNvPicPr>
          <p:nvPr userDrawn="1"/>
        </p:nvPicPr>
        <p:blipFill>
          <a:blip r:embed="rId4"/>
          <a:stretch>
            <a:fillRect/>
          </a:stretch>
        </p:blipFill>
        <p:spPr>
          <a:xfrm>
            <a:off x="10270067" y="6210285"/>
            <a:ext cx="1686909" cy="527011"/>
          </a:xfrm>
          <a:prstGeom prst="rect">
            <a:avLst/>
          </a:prstGeom>
        </p:spPr>
      </p:pic>
    </p:spTree>
    <p:extLst>
      <p:ext uri="{BB962C8B-B14F-4D97-AF65-F5344CB8AC3E}">
        <p14:creationId xmlns:p14="http://schemas.microsoft.com/office/powerpoint/2010/main" val="301198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4476-ECFB-3BB9-7E4D-AED58B796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DD1DD7-9AA5-65DB-0DAE-C249491F2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30BCE-C267-3083-144A-BDEBEE09D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D02FD-E7FB-1372-FC27-AF78833B005D}"/>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6" name="Footer Placeholder 5">
            <a:extLst>
              <a:ext uri="{FF2B5EF4-FFF2-40B4-BE49-F238E27FC236}">
                <a16:creationId xmlns:a16="http://schemas.microsoft.com/office/drawing/2014/main" id="{C2931849-20CE-99F1-5A2D-6694EE5C23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78B64-83C8-08FB-4C61-13040D4890B4}"/>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82509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0BAD-F302-EA8A-DB46-61E5DD5BF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A4922-D544-8215-EFCA-9391F3FEB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A809D-192C-A2DE-5AA6-4FEC452D1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AC39-4D0F-50C0-7919-0FB72A5D5291}"/>
              </a:ext>
            </a:extLst>
          </p:cNvPr>
          <p:cNvSpPr>
            <a:spLocks noGrp="1"/>
          </p:cNvSpPr>
          <p:nvPr>
            <p:ph type="dt" sz="half" idx="10"/>
          </p:nvPr>
        </p:nvSpPr>
        <p:spPr/>
        <p:txBody>
          <a:bodyPr/>
          <a:lstStyle/>
          <a:p>
            <a:fld id="{0B6DD077-008A-47A8-9595-577DBC164F6C}" type="datetimeFigureOut">
              <a:rPr lang="en-US" smtClean="0"/>
              <a:t>11/27/2023</a:t>
            </a:fld>
            <a:endParaRPr lang="en-US"/>
          </a:p>
        </p:txBody>
      </p:sp>
      <p:sp>
        <p:nvSpPr>
          <p:cNvPr id="6" name="Footer Placeholder 5">
            <a:extLst>
              <a:ext uri="{FF2B5EF4-FFF2-40B4-BE49-F238E27FC236}">
                <a16:creationId xmlns:a16="http://schemas.microsoft.com/office/drawing/2014/main" id="{DC28FD34-6569-12AE-8900-2E3C827A1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03863-3388-96AD-99C7-D8B5241DB0E6}"/>
              </a:ext>
            </a:extLst>
          </p:cNvPr>
          <p:cNvSpPr>
            <a:spLocks noGrp="1"/>
          </p:cNvSpPr>
          <p:nvPr>
            <p:ph type="sldNum" sz="quarter" idx="12"/>
          </p:nvPr>
        </p:nvSpPr>
        <p:spPr/>
        <p:txBody>
          <a:bodyPr/>
          <a:lstStyle/>
          <a:p>
            <a:fld id="{6BC14381-E927-4F2E-81C6-3C40BC4E8D3D}" type="slidenum">
              <a:rPr lang="en-US" smtClean="0"/>
              <a:t>‹#›</a:t>
            </a:fld>
            <a:endParaRPr lang="en-US"/>
          </a:p>
        </p:txBody>
      </p:sp>
    </p:spTree>
    <p:extLst>
      <p:ext uri="{BB962C8B-B14F-4D97-AF65-F5344CB8AC3E}">
        <p14:creationId xmlns:p14="http://schemas.microsoft.com/office/powerpoint/2010/main" val="248186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CB133-D6E9-AD9D-8F4A-6EEF04503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A0F524-0887-53CD-B48A-B4A79D1D4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8B4F1-8C3E-1087-EA95-99F40FADF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DD077-008A-47A8-9595-577DBC164F6C}" type="datetimeFigureOut">
              <a:rPr lang="en-US" smtClean="0"/>
              <a:t>11/27/2023</a:t>
            </a:fld>
            <a:endParaRPr lang="en-US"/>
          </a:p>
        </p:txBody>
      </p:sp>
      <p:sp>
        <p:nvSpPr>
          <p:cNvPr id="5" name="Footer Placeholder 4">
            <a:extLst>
              <a:ext uri="{FF2B5EF4-FFF2-40B4-BE49-F238E27FC236}">
                <a16:creationId xmlns:a16="http://schemas.microsoft.com/office/drawing/2014/main" id="{A4A00EA7-4FB1-9AFF-871E-6C5FEB3F2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C8633F-D470-9BC2-7030-057CE7A02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14381-E927-4F2E-81C6-3C40BC4E8D3D}" type="slidenum">
              <a:rPr lang="en-US" smtClean="0"/>
              <a:t>‹#›</a:t>
            </a:fld>
            <a:endParaRPr lang="en-US"/>
          </a:p>
        </p:txBody>
      </p:sp>
    </p:spTree>
    <p:extLst>
      <p:ext uri="{BB962C8B-B14F-4D97-AF65-F5344CB8AC3E}">
        <p14:creationId xmlns:p14="http://schemas.microsoft.com/office/powerpoint/2010/main" val="2775622191"/>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72" r:id="rId3"/>
    <p:sldLayoutId id="2147483673" r:id="rId4"/>
    <p:sldLayoutId id="2147483674" r:id="rId5"/>
    <p:sldLayoutId id="2147483675" r:id="rId6"/>
    <p:sldLayoutId id="2147483671" r:id="rId7"/>
    <p:sldLayoutId id="2147483676" r:id="rId8"/>
    <p:sldLayoutId id="2147483677" r:id="rId9"/>
    <p:sldLayoutId id="2147483678" r:id="rId10"/>
    <p:sldLayoutId id="2147483679" r:id="rId11"/>
    <p:sldLayoutId id="2147483683"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notesSlide" Target="../notesSlides/notesSlide10.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2.png"/><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36.png"/><Relationship Id="rId1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mailto:Riskscape@1.5" TargetMode="External"/><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0.jpeg"/><Relationship Id="rId12" Type="http://schemas.openxmlformats.org/officeDocument/2006/relationships/chart" Target="../charts/chart2.xml"/><Relationship Id="rId2" Type="http://schemas.openxmlformats.org/officeDocument/2006/relationships/image" Target="../media/image1.png"/><Relationship Id="rId16"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7.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BF95F01-0795-EA48-9C2D-63FC19BE390A}"/>
              </a:ext>
            </a:extLst>
          </p:cNvPr>
          <p:cNvSpPr txBox="1">
            <a:spLocks/>
          </p:cNvSpPr>
          <p:nvPr/>
        </p:nvSpPr>
        <p:spPr>
          <a:xfrm>
            <a:off x="429053" y="-24899"/>
            <a:ext cx="11333894" cy="3969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1">
                  <a:lumMod val="50000"/>
                </a:schemeClr>
              </a:solidFill>
              <a:latin typeface="Calibri" panose="020F0502020204030204" pitchFamily="34" charset="0"/>
              <a:ea typeface="Roboto"/>
              <a:cs typeface="Calibri" panose="020F0502020204030204" pitchFamily="34" charset="0"/>
            </a:endParaRPr>
          </a:p>
          <a:p>
            <a:endParaRPr lang="en-US" sz="3600" b="1">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6A0A22B4-40A2-744F-AB5A-8E7138AF2095}"/>
              </a:ext>
            </a:extLst>
          </p:cNvPr>
          <p:cNvSpPr/>
          <p:nvPr/>
        </p:nvSpPr>
        <p:spPr>
          <a:xfrm>
            <a:off x="429053" y="5133218"/>
            <a:ext cx="5558431" cy="800219"/>
          </a:xfrm>
          <a:prstGeom prst="rect">
            <a:avLst/>
          </a:prstGeom>
        </p:spPr>
        <p:txBody>
          <a:bodyPr wrap="square" lIns="91440" tIns="45720" rIns="91440" bIns="45720" anchor="t">
            <a:spAutoFit/>
          </a:bodyPr>
          <a:lstStyle/>
          <a:p>
            <a:endParaRPr lang="en-US" b="1">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endParaRPr>
          </a:p>
          <a:p>
            <a:endParaRPr lang="en-US" sz="1400" i="1">
              <a:solidFill>
                <a:schemeClr val="accent1">
                  <a:lumMod val="50000"/>
                </a:schemeClr>
              </a:solidFill>
              <a:latin typeface="Roboto"/>
              <a:ea typeface="Roboto"/>
              <a:cs typeface="Roboto"/>
            </a:endParaRPr>
          </a:p>
          <a:p>
            <a:r>
              <a:rPr lang="en-US" sz="1400" i="1">
                <a:solidFill>
                  <a:schemeClr val="accent1">
                    <a:lumMod val="50000"/>
                  </a:schemeClr>
                </a:solidFill>
                <a:latin typeface="Roboto"/>
                <a:ea typeface="Roboto"/>
                <a:cs typeface="Roboto"/>
              </a:rPr>
              <a:t>28 November 2023, UNCC, Bangkok</a:t>
            </a:r>
          </a:p>
        </p:txBody>
      </p:sp>
      <p:sp>
        <p:nvSpPr>
          <p:cNvPr id="3" name="Title 1">
            <a:extLst>
              <a:ext uri="{FF2B5EF4-FFF2-40B4-BE49-F238E27FC236}">
                <a16:creationId xmlns:a16="http://schemas.microsoft.com/office/drawing/2014/main" id="{01819651-1A19-ED82-5BD0-C847D0EE021D}"/>
              </a:ext>
            </a:extLst>
          </p:cNvPr>
          <p:cNvSpPr txBox="1">
            <a:spLocks/>
          </p:cNvSpPr>
          <p:nvPr/>
        </p:nvSpPr>
        <p:spPr>
          <a:xfrm>
            <a:off x="429053" y="2572729"/>
            <a:ext cx="11097534" cy="1532266"/>
          </a:xfrm>
          <a:prstGeom prst="rect">
            <a:avLst/>
          </a:prstGeom>
        </p:spPr>
        <p:txBody>
          <a:bodyPr vert="horz" lIns="91440" tIns="45720" rIns="91440" bIns="45720" rtlCol="0" anchor="ctr">
            <a:noAutofit/>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3600" b="1">
                <a:solidFill>
                  <a:schemeClr val="accent1">
                    <a:lumMod val="50000"/>
                  </a:schemeClr>
                </a:solidFill>
                <a:latin typeface="Roboto"/>
                <a:ea typeface="Roboto"/>
              </a:rPr>
              <a:t>Early Warnings for All in Asia Pacific:</a:t>
            </a:r>
          </a:p>
          <a:p>
            <a:pPr>
              <a:lnSpc>
                <a:spcPct val="90000"/>
              </a:lnSpc>
              <a:spcBef>
                <a:spcPct val="0"/>
              </a:spcBef>
            </a:pPr>
            <a:r>
              <a:rPr lang="en-US" sz="3600" b="1">
                <a:solidFill>
                  <a:schemeClr val="accent1">
                    <a:lumMod val="50000"/>
                  </a:schemeClr>
                </a:solidFill>
                <a:latin typeface="Roboto"/>
                <a:ea typeface="Roboto"/>
              </a:rPr>
              <a:t>Transboundary Context</a:t>
            </a:r>
          </a:p>
          <a:p>
            <a:endParaRPr lang="en-US" sz="3600" b="1">
              <a:solidFill>
                <a:schemeClr val="accent1">
                  <a:lumMod val="50000"/>
                </a:schemeClr>
              </a:solidFill>
              <a:latin typeface="Roboto"/>
              <a:ea typeface="Roboto"/>
              <a:cs typeface="Roboto"/>
            </a:endParaRPr>
          </a:p>
        </p:txBody>
      </p:sp>
      <p:sp>
        <p:nvSpPr>
          <p:cNvPr id="4" name="Rectangle 19">
            <a:extLst>
              <a:ext uri="{FF2B5EF4-FFF2-40B4-BE49-F238E27FC236}">
                <a16:creationId xmlns:a16="http://schemas.microsoft.com/office/drawing/2014/main" id="{3F775CF5-343F-AA2C-BCD2-E10A1CECBE94}"/>
              </a:ext>
            </a:extLst>
          </p:cNvPr>
          <p:cNvSpPr/>
          <p:nvPr/>
        </p:nvSpPr>
        <p:spPr>
          <a:xfrm>
            <a:off x="429053" y="3793329"/>
            <a:ext cx="10391677" cy="867930"/>
          </a:xfrm>
          <a:prstGeom prst="rect">
            <a:avLst/>
          </a:prstGeom>
        </p:spPr>
        <p:txBody>
          <a:bodyPr wrap="square" lIns="91440" tIns="45720" rIns="91440" bIns="45720" anchor="t">
            <a:spAutoFit/>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2800">
                <a:solidFill>
                  <a:schemeClr val="accent1">
                    <a:lumMod val="50000"/>
                  </a:schemeClr>
                </a:solidFill>
                <a:latin typeface="Roboto"/>
                <a:ea typeface="Roboto"/>
              </a:rPr>
              <a:t>18 Integrated Workshop / 4th TRCG Forum</a:t>
            </a:r>
          </a:p>
          <a:p>
            <a:pPr>
              <a:lnSpc>
                <a:spcPct val="90000"/>
              </a:lnSpc>
              <a:spcBef>
                <a:spcPct val="0"/>
              </a:spcBef>
            </a:pPr>
            <a:r>
              <a:rPr lang="en-US" sz="2800">
                <a:solidFill>
                  <a:schemeClr val="accent1">
                    <a:lumMod val="50000"/>
                  </a:schemeClr>
                </a:solidFill>
                <a:latin typeface="Roboto"/>
                <a:ea typeface="Roboto"/>
              </a:rPr>
              <a:t>ESCAP/WMO Typhoon Committee</a:t>
            </a:r>
            <a:endParaRPr lang="en-US" sz="2800">
              <a:solidFill>
                <a:schemeClr val="accent1">
                  <a:lumMod val="50000"/>
                </a:schemeClr>
              </a:solidFill>
              <a:latin typeface="Roboto"/>
              <a:ea typeface="Roboto"/>
              <a:cs typeface="Roboto"/>
            </a:endParaRPr>
          </a:p>
        </p:txBody>
      </p:sp>
      <p:sp>
        <p:nvSpPr>
          <p:cNvPr id="6" name="Rectangle 16">
            <a:extLst>
              <a:ext uri="{FF2B5EF4-FFF2-40B4-BE49-F238E27FC236}">
                <a16:creationId xmlns:a16="http://schemas.microsoft.com/office/drawing/2014/main" id="{CD530964-28AF-00E3-055C-9293ECDA7375}"/>
              </a:ext>
            </a:extLst>
          </p:cNvPr>
          <p:cNvSpPr/>
          <p:nvPr/>
        </p:nvSpPr>
        <p:spPr>
          <a:xfrm>
            <a:off x="430701" y="4810395"/>
            <a:ext cx="3475631" cy="369332"/>
          </a:xfrm>
          <a:prstGeom prst="rect">
            <a:avLst/>
          </a:prstGeom>
        </p:spPr>
        <p:txBody>
          <a:bodyPr wrap="square" lIns="91440" tIns="45720" rIns="91440" bIns="45720" anchor="t">
            <a:spAutoFit/>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rPr>
              <a:t>Sanjay Srivastava</a:t>
            </a:r>
          </a:p>
        </p:txBody>
      </p:sp>
      <p:sp>
        <p:nvSpPr>
          <p:cNvPr id="7" name="Rectangle 17">
            <a:extLst>
              <a:ext uri="{FF2B5EF4-FFF2-40B4-BE49-F238E27FC236}">
                <a16:creationId xmlns:a16="http://schemas.microsoft.com/office/drawing/2014/main" id="{E323757A-1A96-8D32-D1FE-81AB419DC4F6}"/>
              </a:ext>
            </a:extLst>
          </p:cNvPr>
          <p:cNvSpPr/>
          <p:nvPr/>
        </p:nvSpPr>
        <p:spPr>
          <a:xfrm>
            <a:off x="429175" y="5180482"/>
            <a:ext cx="8769545" cy="307777"/>
          </a:xfrm>
          <a:prstGeom prst="rect">
            <a:avLst/>
          </a:prstGeom>
        </p:spPr>
        <p:txBody>
          <a:bodyPr wrap="square" lIns="91440" tIns="45720" rIns="91440" bIns="45720" anchor="t">
            <a:spAutoFit/>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accent1">
                    <a:lumMod val="50000"/>
                  </a:schemeClr>
                </a:solidFill>
                <a:latin typeface="Roboto"/>
                <a:ea typeface="Roboto"/>
                <a:cs typeface="Roboto"/>
              </a:rPr>
              <a:t>Chief of Disaster Risk Reduction, ESCAP</a:t>
            </a:r>
          </a:p>
        </p:txBody>
      </p:sp>
      <p:cxnSp>
        <p:nvCxnSpPr>
          <p:cNvPr id="8" name="Straight Arrow Connector 18">
            <a:extLst>
              <a:ext uri="{FF2B5EF4-FFF2-40B4-BE49-F238E27FC236}">
                <a16:creationId xmlns:a16="http://schemas.microsoft.com/office/drawing/2014/main" id="{C53C137A-C800-0B65-3528-287F7DF8B2E5}"/>
              </a:ext>
            </a:extLst>
          </p:cNvPr>
          <p:cNvCxnSpPr/>
          <p:nvPr/>
        </p:nvCxnSpPr>
        <p:spPr>
          <a:xfrm flipV="1">
            <a:off x="520700" y="5518408"/>
            <a:ext cx="6438900" cy="25400"/>
          </a:xfrm>
          <a:prstGeom prst="straightConnector1">
            <a:avLst/>
          </a:prstGeom>
          <a:ln>
            <a:solidFill>
              <a:schemeClr val="tx1"/>
            </a:solidFill>
          </a:ln>
        </p:spPr>
        <p:style>
          <a:lnRef idx="3">
            <a:schemeClr val="accent2"/>
          </a:lnRef>
          <a:fillRef idx="0">
            <a:schemeClr val="accent2"/>
          </a:fillRef>
          <a:effectRef idx="2">
            <a:schemeClr val="accent2"/>
          </a:effectRef>
          <a:fontRef idx="minor">
            <a:schemeClr val="tx1"/>
          </a:fontRef>
        </p:style>
      </p:cxnSp>
      <p:sp>
        <p:nvSpPr>
          <p:cNvPr id="10" name="矩形 9">
            <a:extLst>
              <a:ext uri="{FF2B5EF4-FFF2-40B4-BE49-F238E27FC236}">
                <a16:creationId xmlns:a16="http://schemas.microsoft.com/office/drawing/2014/main" id="{0122696B-AB01-FB34-63E7-2CA87DC13F35}"/>
              </a:ext>
            </a:extLst>
          </p:cNvPr>
          <p:cNvSpPr/>
          <p:nvPr/>
        </p:nvSpPr>
        <p:spPr>
          <a:xfrm>
            <a:off x="10107083" y="277812"/>
            <a:ext cx="1936750" cy="836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402239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2"/>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10362436"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sz="2800">
                <a:latin typeface="Roboto bold"/>
                <a:ea typeface="Calibri"/>
                <a:cs typeface="Calibri"/>
              </a:rPr>
              <a:t>A regional strategy for seamless integration </a:t>
            </a:r>
            <a:endParaRPr lang="en-US" sz="2800" b="0">
              <a:latin typeface="Roboto bold"/>
              <a:ea typeface="Calibri"/>
              <a:cs typeface="Calibri"/>
            </a:endParaRPr>
          </a:p>
          <a:p>
            <a:r>
              <a:rPr lang="en-US" sz="2800">
                <a:latin typeface="Roboto bold"/>
                <a:ea typeface="Calibri"/>
                <a:cs typeface="Calibri"/>
              </a:rPr>
              <a:t>of national and transboundary EWS</a:t>
            </a:r>
            <a:endParaRPr lang="ko-KR" sz="2800">
              <a:latin typeface="Roboto bold"/>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3"/>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a:ea typeface="Roboto"/>
                <a:cs typeface="Roboto"/>
              </a:rPr>
            </a:br>
            <a:endParaRPr lang="en-US" sz="6000" b="1">
              <a:solidFill>
                <a:schemeClr val="accent5">
                  <a:lumMod val="75000"/>
                </a:schemeClr>
              </a:solidFill>
              <a:latin typeface="Roboto"/>
              <a:ea typeface="Roboto"/>
              <a:cs typeface="Roboto"/>
            </a:endParaRPr>
          </a:p>
        </p:txBody>
      </p:sp>
      <p:sp>
        <p:nvSpPr>
          <p:cNvPr id="13" name="TextBox 12">
            <a:extLst>
              <a:ext uri="{FF2B5EF4-FFF2-40B4-BE49-F238E27FC236}">
                <a16:creationId xmlns:a16="http://schemas.microsoft.com/office/drawing/2014/main" id="{468B5D7F-2E98-C7D7-9C9E-DBCAAD0A77B1}"/>
              </a:ext>
            </a:extLst>
          </p:cNvPr>
          <p:cNvSpPr txBox="1"/>
          <p:nvPr/>
        </p:nvSpPr>
        <p:spPr>
          <a:xfrm>
            <a:off x="2866573" y="2287060"/>
            <a:ext cx="6797656" cy="338554"/>
          </a:xfrm>
          <a:prstGeom prst="rect">
            <a:avLst/>
          </a:prstGeom>
          <a:noFill/>
        </p:spPr>
        <p:txBody>
          <a:bodyPr wrap="square" rtlCol="0">
            <a:spAutoFit/>
          </a:bodyPr>
          <a:lstStyle/>
          <a:p>
            <a:endParaRPr lang="en-US" sz="1600">
              <a:latin typeface="Roboto"/>
              <a:ea typeface="Roboto"/>
              <a:cs typeface="Roboto"/>
            </a:endParaRPr>
          </a:p>
        </p:txBody>
      </p:sp>
      <p:graphicFrame>
        <p:nvGraphicFramePr>
          <p:cNvPr id="18" name="Diagram 2">
            <a:extLst>
              <a:ext uri="{FF2B5EF4-FFF2-40B4-BE49-F238E27FC236}">
                <a16:creationId xmlns:a16="http://schemas.microsoft.com/office/drawing/2014/main" id="{D8260783-7E5A-77CC-4A70-88B904CFAE71}"/>
              </a:ext>
            </a:extLst>
          </p:cNvPr>
          <p:cNvGraphicFramePr/>
          <p:nvPr>
            <p:extLst>
              <p:ext uri="{D42A27DB-BD31-4B8C-83A1-F6EECF244321}">
                <p14:modId xmlns:p14="http://schemas.microsoft.com/office/powerpoint/2010/main" val="320361225"/>
              </p:ext>
            </p:extLst>
          </p:nvPr>
        </p:nvGraphicFramePr>
        <p:xfrm>
          <a:off x="918089" y="1801207"/>
          <a:ext cx="8695444" cy="5029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Shape 11">
            <a:extLst>
              <a:ext uri="{FF2B5EF4-FFF2-40B4-BE49-F238E27FC236}">
                <a16:creationId xmlns:a16="http://schemas.microsoft.com/office/drawing/2014/main" id="{6730AD4A-194A-E72A-ED74-CACCD21EFF4F}"/>
              </a:ext>
            </a:extLst>
          </p:cNvPr>
          <p:cNvSpPr/>
          <p:nvPr/>
        </p:nvSpPr>
        <p:spPr>
          <a:xfrm rot="21159488">
            <a:off x="719378" y="3977126"/>
            <a:ext cx="2777607" cy="2631693"/>
          </a:xfrm>
          <a:prstGeom prst="gear9">
            <a:avLst/>
          </a:prstGeom>
          <a:solidFill>
            <a:schemeClr val="accent2">
              <a:lumMod val="75000"/>
            </a:schemeClr>
          </a:solidFill>
          <a:ln>
            <a:solidFill>
              <a:schemeClr val="accent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00">
              <a:latin typeface="Roboto"/>
              <a:ea typeface="Roboto"/>
              <a:cs typeface="Roboto"/>
            </a:endParaRPr>
          </a:p>
        </p:txBody>
      </p:sp>
      <p:grpSp>
        <p:nvGrpSpPr>
          <p:cNvPr id="37" name="Group 13">
            <a:extLst>
              <a:ext uri="{FF2B5EF4-FFF2-40B4-BE49-F238E27FC236}">
                <a16:creationId xmlns:a16="http://schemas.microsoft.com/office/drawing/2014/main" id="{85A80B06-ED5D-00E7-6CEC-D7EBFFC36BA4}"/>
              </a:ext>
            </a:extLst>
          </p:cNvPr>
          <p:cNvGrpSpPr/>
          <p:nvPr/>
        </p:nvGrpSpPr>
        <p:grpSpPr>
          <a:xfrm rot="698352">
            <a:off x="6881440" y="1771391"/>
            <a:ext cx="2432568" cy="2343520"/>
            <a:chOff x="3273095" y="238642"/>
            <a:chExt cx="2123675" cy="2123675"/>
          </a:xfrm>
        </p:grpSpPr>
        <p:sp>
          <p:nvSpPr>
            <p:cNvPr id="33" name="Shape 14">
              <a:extLst>
                <a:ext uri="{FF2B5EF4-FFF2-40B4-BE49-F238E27FC236}">
                  <a16:creationId xmlns:a16="http://schemas.microsoft.com/office/drawing/2014/main" id="{84E2B2A0-7A3D-24E8-F588-E8AAD57EAC42}"/>
                </a:ext>
              </a:extLst>
            </p:cNvPr>
            <p:cNvSpPr/>
            <p:nvPr/>
          </p:nvSpPr>
          <p:spPr>
            <a:xfrm rot="20700000">
              <a:off x="3273095" y="238642"/>
              <a:ext cx="2123675" cy="212367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00">
                <a:latin typeface="Roboto"/>
                <a:ea typeface="Roboto"/>
                <a:cs typeface="Roboto"/>
              </a:endParaRPr>
            </a:p>
          </p:txBody>
        </p:sp>
        <p:sp>
          <p:nvSpPr>
            <p:cNvPr id="35" name="Shape 4">
              <a:extLst>
                <a:ext uri="{FF2B5EF4-FFF2-40B4-BE49-F238E27FC236}">
                  <a16:creationId xmlns:a16="http://schemas.microsoft.com/office/drawing/2014/main" id="{315C0555-342A-3A89-E3BF-7C0E6E20FB0C}"/>
                </a:ext>
              </a:extLst>
            </p:cNvPr>
            <p:cNvSpPr txBox="1"/>
            <p:nvPr/>
          </p:nvSpPr>
          <p:spPr>
            <a:xfrm>
              <a:off x="3738879" y="704426"/>
              <a:ext cx="1192106" cy="1192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600" kern="1200">
                <a:latin typeface="Roboto"/>
                <a:ea typeface="Roboto"/>
                <a:cs typeface="Roboto"/>
              </a:endParaRPr>
            </a:p>
          </p:txBody>
        </p:sp>
      </p:grpSp>
      <p:sp>
        <p:nvSpPr>
          <p:cNvPr id="41" name="TextBox 40">
            <a:extLst>
              <a:ext uri="{FF2B5EF4-FFF2-40B4-BE49-F238E27FC236}">
                <a16:creationId xmlns:a16="http://schemas.microsoft.com/office/drawing/2014/main" id="{77A0F63D-3DC7-F936-25DC-6C9848B14426}"/>
              </a:ext>
            </a:extLst>
          </p:cNvPr>
          <p:cNvSpPr txBox="1"/>
          <p:nvPr/>
        </p:nvSpPr>
        <p:spPr>
          <a:xfrm>
            <a:off x="920407" y="4590689"/>
            <a:ext cx="2388741" cy="1323439"/>
          </a:xfrm>
          <a:prstGeom prst="rect">
            <a:avLst/>
          </a:prstGeom>
          <a:noFill/>
        </p:spPr>
        <p:txBody>
          <a:bodyPr wrap="square" lIns="91440" tIns="45720" rIns="91440" bIns="45720" anchor="t">
            <a:spAutoFit/>
          </a:bodyPr>
          <a:lstStyle/>
          <a:p>
            <a:pPr algn="ctr"/>
            <a:r>
              <a:rPr lang="en-US" sz="1600" b="1">
                <a:solidFill>
                  <a:schemeClr val="bg1"/>
                </a:solidFill>
                <a:latin typeface="Roboto"/>
                <a:ea typeface="Roboto"/>
                <a:cs typeface="Roboto"/>
              </a:rPr>
              <a:t>Context of risk </a:t>
            </a:r>
          </a:p>
          <a:p>
            <a:pPr algn="ctr"/>
            <a:r>
              <a:rPr lang="en-US" sz="1600" b="1">
                <a:solidFill>
                  <a:schemeClr val="bg1"/>
                </a:solidFill>
                <a:latin typeface="Roboto"/>
                <a:ea typeface="Roboto"/>
                <a:cs typeface="Roboto"/>
              </a:rPr>
              <a:t>and vulnerabilities: </a:t>
            </a:r>
          </a:p>
          <a:p>
            <a:pPr algn="ctr"/>
            <a:r>
              <a:rPr lang="en-US" sz="1600" b="1">
                <a:solidFill>
                  <a:schemeClr val="bg1"/>
                </a:solidFill>
                <a:latin typeface="Roboto"/>
                <a:ea typeface="Roboto"/>
                <a:cs typeface="Roboto"/>
              </a:rPr>
              <a:t>Identify </a:t>
            </a:r>
          </a:p>
          <a:p>
            <a:pPr algn="ctr"/>
            <a:r>
              <a:rPr lang="en-US" sz="1600" b="1">
                <a:solidFill>
                  <a:schemeClr val="bg1"/>
                </a:solidFill>
                <a:latin typeface="Roboto"/>
                <a:ea typeface="Roboto"/>
                <a:cs typeface="Roboto"/>
              </a:rPr>
              <a:t>@ risk population in</a:t>
            </a:r>
          </a:p>
          <a:p>
            <a:pPr algn="ctr"/>
            <a:r>
              <a:rPr lang="en-US" sz="1600" b="1">
                <a:solidFill>
                  <a:schemeClr val="bg1"/>
                </a:solidFill>
                <a:latin typeface="Roboto"/>
                <a:ea typeface="Roboto"/>
                <a:cs typeface="Roboto"/>
              </a:rPr>
              <a:t>multi-hazard areas  </a:t>
            </a:r>
          </a:p>
        </p:txBody>
      </p:sp>
      <p:sp>
        <p:nvSpPr>
          <p:cNvPr id="45" name="TextBox 44">
            <a:extLst>
              <a:ext uri="{FF2B5EF4-FFF2-40B4-BE49-F238E27FC236}">
                <a16:creationId xmlns:a16="http://schemas.microsoft.com/office/drawing/2014/main" id="{4D675B76-BB17-13B6-398A-0FA22E396F9E}"/>
              </a:ext>
            </a:extLst>
          </p:cNvPr>
          <p:cNvSpPr txBox="1"/>
          <p:nvPr/>
        </p:nvSpPr>
        <p:spPr>
          <a:xfrm>
            <a:off x="7368703" y="2390224"/>
            <a:ext cx="1723378" cy="1169551"/>
          </a:xfrm>
          <a:prstGeom prst="rect">
            <a:avLst/>
          </a:prstGeom>
          <a:noFill/>
        </p:spPr>
        <p:txBody>
          <a:bodyPr wrap="square" lIns="91440" tIns="45720" rIns="91440" bIns="45720" anchor="t">
            <a:spAutoFit/>
          </a:bodyPr>
          <a:lstStyle/>
          <a:p>
            <a:pPr lvl="0"/>
            <a:r>
              <a:rPr lang="en-US" sz="1400" b="1">
                <a:solidFill>
                  <a:schemeClr val="bg1"/>
                </a:solidFill>
                <a:latin typeface="Roboto"/>
                <a:ea typeface="Roboto"/>
                <a:cs typeface="Roboto"/>
              </a:rPr>
              <a:t>Understanding transboundary origins and impacts of multi--hazard risks</a:t>
            </a:r>
            <a:endParaRPr lang="en-US" sz="1400">
              <a:solidFill>
                <a:schemeClr val="bg1"/>
              </a:solidFill>
              <a:latin typeface="Roboto"/>
              <a:ea typeface="Roboto"/>
              <a:cs typeface="Roboto"/>
            </a:endParaRPr>
          </a:p>
        </p:txBody>
      </p:sp>
      <p:sp>
        <p:nvSpPr>
          <p:cNvPr id="48" name="Shape 22">
            <a:extLst>
              <a:ext uri="{FF2B5EF4-FFF2-40B4-BE49-F238E27FC236}">
                <a16:creationId xmlns:a16="http://schemas.microsoft.com/office/drawing/2014/main" id="{C2A550E3-9F3E-2414-88B0-512849A7AE9F}"/>
              </a:ext>
            </a:extLst>
          </p:cNvPr>
          <p:cNvSpPr/>
          <p:nvPr/>
        </p:nvSpPr>
        <p:spPr>
          <a:xfrm rot="21420000">
            <a:off x="8667028" y="3021708"/>
            <a:ext cx="2627122" cy="2554286"/>
          </a:xfrm>
          <a:prstGeom prst="gear6">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00">
              <a:latin typeface="Roboto"/>
              <a:ea typeface="Roboto"/>
              <a:cs typeface="Roboto"/>
            </a:endParaRPr>
          </a:p>
        </p:txBody>
      </p:sp>
      <p:sp>
        <p:nvSpPr>
          <p:cNvPr id="50" name="TextBox 49">
            <a:extLst>
              <a:ext uri="{FF2B5EF4-FFF2-40B4-BE49-F238E27FC236}">
                <a16:creationId xmlns:a16="http://schemas.microsoft.com/office/drawing/2014/main" id="{DEEB1656-DC9E-01C4-6E27-BA204ACFC9C9}"/>
              </a:ext>
            </a:extLst>
          </p:cNvPr>
          <p:cNvSpPr txBox="1"/>
          <p:nvPr/>
        </p:nvSpPr>
        <p:spPr>
          <a:xfrm>
            <a:off x="8984836" y="3696391"/>
            <a:ext cx="1995965" cy="1169551"/>
          </a:xfrm>
          <a:prstGeom prst="rect">
            <a:avLst/>
          </a:prstGeom>
          <a:noFill/>
        </p:spPr>
        <p:txBody>
          <a:bodyPr wrap="square">
            <a:spAutoFit/>
          </a:bodyPr>
          <a:lstStyle/>
          <a:p>
            <a:pPr lvl="0" algn="ctr"/>
            <a:r>
              <a:rPr lang="en-US" sz="1400" b="1">
                <a:latin typeface="Roboto"/>
                <a:ea typeface="Roboto"/>
                <a:cs typeface="Roboto"/>
              </a:rPr>
              <a:t>Transboundary EWS/MHEWS, </a:t>
            </a:r>
          </a:p>
          <a:p>
            <a:pPr lvl="0" algn="ctr"/>
            <a:r>
              <a:rPr lang="en-US" sz="1400" b="1">
                <a:latin typeface="Roboto"/>
                <a:ea typeface="Roboto"/>
                <a:cs typeface="Roboto"/>
              </a:rPr>
              <a:t>Regional/sub-regional co-operation mechanism </a:t>
            </a:r>
            <a:endParaRPr lang="en-US" sz="1200">
              <a:latin typeface="Roboto"/>
              <a:ea typeface="Roboto"/>
              <a:cs typeface="Roboto"/>
            </a:endParaRPr>
          </a:p>
        </p:txBody>
      </p:sp>
      <p:sp>
        <p:nvSpPr>
          <p:cNvPr id="52" name="TextBox 51">
            <a:extLst>
              <a:ext uri="{FF2B5EF4-FFF2-40B4-BE49-F238E27FC236}">
                <a16:creationId xmlns:a16="http://schemas.microsoft.com/office/drawing/2014/main" id="{27A9D445-3B9D-DD49-F1DF-BCB80EF75118}"/>
              </a:ext>
            </a:extLst>
          </p:cNvPr>
          <p:cNvSpPr txBox="1"/>
          <p:nvPr/>
        </p:nvSpPr>
        <p:spPr>
          <a:xfrm>
            <a:off x="3856820" y="5065829"/>
            <a:ext cx="1748850" cy="307777"/>
          </a:xfrm>
          <a:prstGeom prst="rect">
            <a:avLst/>
          </a:prstGeom>
          <a:noFill/>
        </p:spPr>
        <p:txBody>
          <a:bodyPr wrap="square" rtlCol="0">
            <a:spAutoFit/>
          </a:bodyPr>
          <a:lstStyle/>
          <a:p>
            <a:pPr algn="ctr"/>
            <a:r>
              <a:rPr lang="en-US" sz="1400" b="1">
                <a:latin typeface="Roboto"/>
                <a:ea typeface="Roboto"/>
                <a:cs typeface="Roboto"/>
              </a:rPr>
              <a:t> </a:t>
            </a:r>
          </a:p>
        </p:txBody>
      </p:sp>
      <p:sp>
        <p:nvSpPr>
          <p:cNvPr id="58" name="TextBox 57">
            <a:extLst>
              <a:ext uri="{FF2B5EF4-FFF2-40B4-BE49-F238E27FC236}">
                <a16:creationId xmlns:a16="http://schemas.microsoft.com/office/drawing/2014/main" id="{BAA11FAA-DA37-B2AE-5464-0AE2C3490123}"/>
              </a:ext>
            </a:extLst>
          </p:cNvPr>
          <p:cNvSpPr txBox="1"/>
          <p:nvPr/>
        </p:nvSpPr>
        <p:spPr>
          <a:xfrm>
            <a:off x="288139" y="2904009"/>
            <a:ext cx="3460431" cy="738664"/>
          </a:xfrm>
          <a:prstGeom prst="rect">
            <a:avLst/>
          </a:prstGeom>
          <a:noFill/>
        </p:spPr>
        <p:txBody>
          <a:bodyPr wrap="square" lIns="91440" tIns="45720" rIns="91440" bIns="45720" anchor="t">
            <a:spAutoFit/>
          </a:bodyPr>
          <a:lstStyle/>
          <a:p>
            <a:r>
              <a:rPr lang="en-US" sz="1400" b="1">
                <a:solidFill>
                  <a:srgbClr val="00B050"/>
                </a:solidFill>
                <a:latin typeface="Roboto"/>
                <a:ea typeface="Roboto"/>
                <a:cs typeface="Roboto"/>
              </a:rPr>
              <a:t>Disaster risk is often transboundary that needs to factor in while configuring the EW4All</a:t>
            </a:r>
            <a:endParaRPr lang="en-US" sz="1400">
              <a:solidFill>
                <a:srgbClr val="00B050"/>
              </a:solidFill>
              <a:latin typeface="Roboto"/>
              <a:ea typeface="Roboto"/>
              <a:cs typeface="Roboto"/>
            </a:endParaRPr>
          </a:p>
        </p:txBody>
      </p:sp>
      <p:sp>
        <p:nvSpPr>
          <p:cNvPr id="60" name="TextBox 59">
            <a:extLst>
              <a:ext uri="{FF2B5EF4-FFF2-40B4-BE49-F238E27FC236}">
                <a16:creationId xmlns:a16="http://schemas.microsoft.com/office/drawing/2014/main" id="{32EB08CD-5A76-8F92-EBDB-E55608E5A1A1}"/>
              </a:ext>
            </a:extLst>
          </p:cNvPr>
          <p:cNvSpPr txBox="1"/>
          <p:nvPr/>
        </p:nvSpPr>
        <p:spPr>
          <a:xfrm>
            <a:off x="2108513" y="2092495"/>
            <a:ext cx="2361544" cy="307777"/>
          </a:xfrm>
          <a:prstGeom prst="rect">
            <a:avLst/>
          </a:prstGeom>
          <a:noFill/>
        </p:spPr>
        <p:txBody>
          <a:bodyPr wrap="none" lIns="91440" tIns="45720" rIns="91440" bIns="45720" rtlCol="0" anchor="t">
            <a:spAutoFit/>
          </a:bodyPr>
          <a:lstStyle/>
          <a:p>
            <a:r>
              <a:rPr lang="en-US" sz="1400" b="1">
                <a:latin typeface="Roboto"/>
                <a:ea typeface="Roboto"/>
                <a:cs typeface="Roboto"/>
              </a:rPr>
              <a:t>National/sub-national EWS</a:t>
            </a:r>
          </a:p>
        </p:txBody>
      </p:sp>
      <p:sp>
        <p:nvSpPr>
          <p:cNvPr id="62" name="TextBox 61">
            <a:extLst>
              <a:ext uri="{FF2B5EF4-FFF2-40B4-BE49-F238E27FC236}">
                <a16:creationId xmlns:a16="http://schemas.microsoft.com/office/drawing/2014/main" id="{332870EF-D5D6-ACEE-39B7-D92B080CF67D}"/>
              </a:ext>
            </a:extLst>
          </p:cNvPr>
          <p:cNvSpPr txBox="1"/>
          <p:nvPr/>
        </p:nvSpPr>
        <p:spPr>
          <a:xfrm>
            <a:off x="9242697" y="1958723"/>
            <a:ext cx="3489980" cy="523220"/>
          </a:xfrm>
          <a:prstGeom prst="rect">
            <a:avLst/>
          </a:prstGeom>
          <a:noFill/>
        </p:spPr>
        <p:txBody>
          <a:bodyPr wrap="square" lIns="91440" tIns="45720" rIns="91440" bIns="45720" rtlCol="0" anchor="t">
            <a:spAutoFit/>
          </a:bodyPr>
          <a:lstStyle/>
          <a:p>
            <a:r>
              <a:rPr lang="en-US" sz="1400" b="1">
                <a:latin typeface="Roboto"/>
                <a:ea typeface="Roboto"/>
                <a:cs typeface="Roboto"/>
              </a:rPr>
              <a:t>Transboundary EWS </a:t>
            </a:r>
          </a:p>
          <a:p>
            <a:r>
              <a:rPr lang="en-US" sz="1400" b="1">
                <a:latin typeface="Roboto"/>
                <a:ea typeface="Roboto"/>
                <a:cs typeface="Roboto"/>
              </a:rPr>
              <a:t>Co-operation </a:t>
            </a:r>
          </a:p>
        </p:txBody>
      </p:sp>
      <p:sp>
        <p:nvSpPr>
          <p:cNvPr id="64" name="Rectangle 8">
            <a:extLst>
              <a:ext uri="{FF2B5EF4-FFF2-40B4-BE49-F238E27FC236}">
                <a16:creationId xmlns:a16="http://schemas.microsoft.com/office/drawing/2014/main" id="{974A5B6C-CC6D-0CBC-82B7-9C26F7C63AEB}"/>
              </a:ext>
            </a:extLst>
          </p:cNvPr>
          <p:cNvSpPr/>
          <p:nvPr/>
        </p:nvSpPr>
        <p:spPr>
          <a:xfrm>
            <a:off x="8637756" y="5296386"/>
            <a:ext cx="2846602" cy="814785"/>
          </a:xfrm>
          <a:prstGeom prst="rect">
            <a:avLst/>
          </a:prstGeom>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r>
              <a:rPr lang="en-US" sz="1400">
                <a:latin typeface="Roboto"/>
                <a:ea typeface="Roboto"/>
                <a:cs typeface="Roboto"/>
              </a:rPr>
              <a:t>Replication of Typhoon Committee for other hazards </a:t>
            </a:r>
            <a:endParaRPr lang="en-US" sz="1600">
              <a:latin typeface="Roboto"/>
              <a:ea typeface="Roboto"/>
              <a:cs typeface="Roboto"/>
            </a:endParaRPr>
          </a:p>
        </p:txBody>
      </p:sp>
    </p:spTree>
    <p:extLst>
      <p:ext uri="{BB962C8B-B14F-4D97-AF65-F5344CB8AC3E}">
        <p14:creationId xmlns:p14="http://schemas.microsoft.com/office/powerpoint/2010/main" val="18774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9154738" cy="632801"/>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bold"/>
              <a:ea typeface="Calibri"/>
              <a:cs typeface="Calibri"/>
            </a:endParaRPr>
          </a:p>
          <a:p>
            <a:r>
              <a:rPr lang="en-US" sz="2800">
                <a:latin typeface="Roboto bold"/>
                <a:ea typeface="Calibri"/>
                <a:cs typeface="Calibri"/>
              </a:rPr>
              <a:t>Regional Strategy on Early Warnings for All</a:t>
            </a:r>
            <a:endParaRPr lang="en-US" sz="2800" b="0">
              <a:latin typeface="Roboto bold"/>
              <a:ea typeface="Calibri"/>
              <a:cs typeface="Calibri"/>
            </a:endParaRPr>
          </a:p>
          <a:p>
            <a:endParaRPr lang="en-US" sz="2800">
              <a:latin typeface="Roboto bold"/>
              <a:ea typeface="Calibri"/>
              <a:cs typeface="Calibri"/>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bold"/>
                <a:ea typeface="Roboto bold"/>
                <a:cs typeface="Roboto bold"/>
              </a:rPr>
            </a:br>
            <a:endParaRPr lang="en-US" sz="6000" b="1">
              <a:solidFill>
                <a:schemeClr val="accent5">
                  <a:lumMod val="75000"/>
                </a:schemeClr>
              </a:solidFill>
              <a:latin typeface="Roboto bold"/>
              <a:ea typeface="Roboto bold"/>
              <a:cs typeface="Roboto bold"/>
            </a:endParaRPr>
          </a:p>
        </p:txBody>
      </p:sp>
      <p:graphicFrame>
        <p:nvGraphicFramePr>
          <p:cNvPr id="26" name="Diagram 2">
            <a:extLst>
              <a:ext uri="{FF2B5EF4-FFF2-40B4-BE49-F238E27FC236}">
                <a16:creationId xmlns:a16="http://schemas.microsoft.com/office/drawing/2014/main" id="{01BAF060-589B-3155-E9B7-8CA5E8E89806}"/>
              </a:ext>
            </a:extLst>
          </p:cNvPr>
          <p:cNvGraphicFramePr/>
          <p:nvPr>
            <p:extLst>
              <p:ext uri="{D42A27DB-BD31-4B8C-83A1-F6EECF244321}">
                <p14:modId xmlns:p14="http://schemas.microsoft.com/office/powerpoint/2010/main" val="2517609768"/>
              </p:ext>
            </p:extLst>
          </p:nvPr>
        </p:nvGraphicFramePr>
        <p:xfrm>
          <a:off x="669058" y="1290012"/>
          <a:ext cx="10848975" cy="3529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0" name="TextBox 39">
            <a:extLst>
              <a:ext uri="{FF2B5EF4-FFF2-40B4-BE49-F238E27FC236}">
                <a16:creationId xmlns:a16="http://schemas.microsoft.com/office/drawing/2014/main" id="{1C476C83-4F4C-7273-560F-FCFD62C2F4EB}"/>
              </a:ext>
            </a:extLst>
          </p:cNvPr>
          <p:cNvSpPr txBox="1"/>
          <p:nvPr/>
        </p:nvSpPr>
        <p:spPr>
          <a:xfrm>
            <a:off x="710016" y="4226634"/>
            <a:ext cx="11305860" cy="2062103"/>
          </a:xfrm>
          <a:prstGeom prst="rect">
            <a:avLst/>
          </a:prstGeom>
          <a:noFill/>
        </p:spPr>
        <p:txBody>
          <a:bodyPr wrap="square" lIns="91440" tIns="45720" rIns="91440" bIns="45720" anchor="t">
            <a:spAutoFit/>
          </a:bodyPr>
          <a:lstStyle/>
          <a:p>
            <a:r>
              <a:rPr lang="en-US" sz="1600" b="1">
                <a:latin typeface="Roboto bold"/>
                <a:ea typeface="Roboto bold"/>
                <a:cs typeface="Calibri"/>
              </a:rPr>
              <a:t>The Regional strategy for EW4All will aim lay out the pathway to transboundary resilience. </a:t>
            </a:r>
            <a:endParaRPr lang="en-US" sz="1600" b="1">
              <a:latin typeface="Roboto bold"/>
              <a:ea typeface="Roboto bold"/>
              <a:cs typeface="Calibri" panose="020F0502020204030204" pitchFamily="34" charset="0"/>
            </a:endParaRPr>
          </a:p>
          <a:p>
            <a:r>
              <a:rPr lang="en-US" sz="1600" b="1">
                <a:latin typeface="Roboto bold"/>
                <a:ea typeface="Roboto bold"/>
                <a:cs typeface="Calibri"/>
              </a:rPr>
              <a:t>First, to outline the impacts of key transboundary hazards to at-risk populations and sectors, and the future exposures under an evolving climate. </a:t>
            </a:r>
            <a:endParaRPr lang="en-US" sz="1600" b="1">
              <a:latin typeface="Roboto bold"/>
              <a:ea typeface="Roboto bold"/>
              <a:cs typeface="Calibri" panose="020F0502020204030204" pitchFamily="34" charset="0"/>
            </a:endParaRPr>
          </a:p>
          <a:p>
            <a:endParaRPr lang="en-US" sz="1600" b="1">
              <a:latin typeface="Roboto bold"/>
              <a:ea typeface="Roboto bold"/>
              <a:cs typeface="Calibri" panose="020F0502020204030204" pitchFamily="34" charset="0"/>
            </a:endParaRPr>
          </a:p>
          <a:p>
            <a:r>
              <a:rPr lang="en-US" sz="1600" b="1">
                <a:latin typeface="Roboto bold"/>
                <a:ea typeface="Roboto bold"/>
                <a:cs typeface="Calibri"/>
              </a:rPr>
              <a:t>Then will analyze the current transboundary early warning systems and present the opportunities for regional cooperation to advance the shared EWS, ensuring no one and no sector is left behind. </a:t>
            </a:r>
            <a:endParaRPr lang="en-US" sz="1600" b="1">
              <a:latin typeface="Roboto bold"/>
              <a:ea typeface="Roboto bold"/>
              <a:cs typeface="Calibri" panose="020F0502020204030204" pitchFamily="34" charset="0"/>
            </a:endParaRPr>
          </a:p>
          <a:p>
            <a:endParaRPr lang="en-US" sz="1600" b="1">
              <a:latin typeface="Roboto bold"/>
              <a:ea typeface="Roboto bold"/>
              <a:cs typeface="Calibri" panose="020F0502020204030204" pitchFamily="34" charset="0"/>
            </a:endParaRPr>
          </a:p>
          <a:p>
            <a:r>
              <a:rPr lang="en-US" sz="1600" b="1">
                <a:latin typeface="Roboto bold"/>
                <a:ea typeface="Roboto bold"/>
                <a:cs typeface="Calibri"/>
              </a:rPr>
              <a:t>These gaps will anchor the priority </a:t>
            </a:r>
            <a:r>
              <a:rPr lang="en-US" sz="1600" b="1" err="1">
                <a:latin typeface="Roboto bold"/>
                <a:ea typeface="Roboto bold"/>
                <a:cs typeface="Calibri"/>
              </a:rPr>
              <a:t>programmes</a:t>
            </a:r>
            <a:r>
              <a:rPr lang="en-US" sz="1600" b="1">
                <a:latin typeface="Roboto bold"/>
                <a:ea typeface="Roboto bold"/>
                <a:cs typeface="Calibri"/>
              </a:rPr>
              <a:t> for the future of the Trust Fund.</a:t>
            </a:r>
          </a:p>
        </p:txBody>
      </p:sp>
    </p:spTree>
    <p:extLst>
      <p:ext uri="{BB962C8B-B14F-4D97-AF65-F5344CB8AC3E}">
        <p14:creationId xmlns:p14="http://schemas.microsoft.com/office/powerpoint/2010/main" val="102419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9154738" cy="632801"/>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bold"/>
              <a:ea typeface="Calibri"/>
              <a:cs typeface="Calibri"/>
            </a:endParaRPr>
          </a:p>
          <a:p>
            <a:endParaRPr lang="en-US" sz="2800">
              <a:latin typeface="Roboto bold"/>
              <a:ea typeface="Calibri"/>
              <a:cs typeface="Calibri"/>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bold"/>
                <a:ea typeface="Roboto bold"/>
                <a:cs typeface="Roboto bold"/>
              </a:rPr>
            </a:br>
            <a:endParaRPr lang="en-US" sz="6000" b="1">
              <a:solidFill>
                <a:schemeClr val="accent5">
                  <a:lumMod val="75000"/>
                </a:schemeClr>
              </a:solidFill>
              <a:latin typeface="Roboto bold"/>
              <a:ea typeface="Roboto bold"/>
              <a:cs typeface="Roboto bold"/>
            </a:endParaRPr>
          </a:p>
        </p:txBody>
      </p:sp>
      <p:sp>
        <p:nvSpPr>
          <p:cNvPr id="27" name="TextBox 26">
            <a:extLst>
              <a:ext uri="{FF2B5EF4-FFF2-40B4-BE49-F238E27FC236}">
                <a16:creationId xmlns:a16="http://schemas.microsoft.com/office/drawing/2014/main" id="{47834E17-D483-C671-B693-D42FFE40A509}"/>
              </a:ext>
            </a:extLst>
          </p:cNvPr>
          <p:cNvSpPr txBox="1"/>
          <p:nvPr/>
        </p:nvSpPr>
        <p:spPr>
          <a:xfrm>
            <a:off x="754912" y="905540"/>
            <a:ext cx="73063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ko-KR" sz="2800" b="1">
                <a:latin typeface="Roboto bold"/>
                <a:ea typeface="돋움"/>
                <a:cs typeface="Roboto bold"/>
              </a:rPr>
              <a:t>ESCAP’s Offer of Support to EW4All</a:t>
            </a:r>
            <a:r>
              <a:rPr lang="ko-KR" sz="2800">
                <a:latin typeface="Roboto bold"/>
                <a:ea typeface="돋움"/>
                <a:cs typeface="Poppins"/>
              </a:rPr>
              <a:t>​</a:t>
            </a:r>
            <a:endParaRPr lang="ko-KR" altLang="en-US" sz="2800">
              <a:latin typeface="Roboto bold"/>
              <a:ea typeface="돋움"/>
              <a:cs typeface="Roboto bold"/>
            </a:endParaRPr>
          </a:p>
        </p:txBody>
      </p:sp>
      <p:sp>
        <p:nvSpPr>
          <p:cNvPr id="29" name="TextBox 28">
            <a:extLst>
              <a:ext uri="{FF2B5EF4-FFF2-40B4-BE49-F238E27FC236}">
                <a16:creationId xmlns:a16="http://schemas.microsoft.com/office/drawing/2014/main" id="{A87E9887-3FDD-3D19-4D92-009B7867C7B3}"/>
              </a:ext>
            </a:extLst>
          </p:cNvPr>
          <p:cNvSpPr txBox="1"/>
          <p:nvPr/>
        </p:nvSpPr>
        <p:spPr>
          <a:xfrm>
            <a:off x="710154" y="1841197"/>
            <a:ext cx="11244387" cy="351763"/>
          </a:xfrm>
          <a:prstGeom prst="rect">
            <a:avLst/>
          </a:prstGeom>
          <a:noFill/>
        </p:spPr>
        <p:txBody>
          <a:bodyPr wrap="square" lIns="91440" tIns="45720" rIns="91440" bIns="45720" rtlCol="0" anchor="ctr" anchorCtr="0">
            <a:spAutoFit/>
          </a:bodyPr>
          <a:lstStyle/>
          <a:p>
            <a:pPr algn="ctr">
              <a:lnSpc>
                <a:spcPts val="2050"/>
              </a:lnSpc>
            </a:pPr>
            <a:r>
              <a:rPr lang="en-US" sz="1600" b="1">
                <a:latin typeface="Roboto bold"/>
                <a:ea typeface="Roboto bold"/>
                <a:cs typeface="Roboto bold"/>
              </a:rPr>
              <a:t>Risk knowledge and impact forecasting from transboundary EWS perspectives </a:t>
            </a:r>
            <a:endParaRPr lang="en-US" sz="1600">
              <a:solidFill>
                <a:schemeClr val="tx1"/>
              </a:solidFill>
              <a:latin typeface="Roboto bold"/>
              <a:ea typeface="Roboto bold"/>
              <a:cs typeface="Roboto bold"/>
            </a:endParaRPr>
          </a:p>
        </p:txBody>
      </p:sp>
      <p:sp>
        <p:nvSpPr>
          <p:cNvPr id="31" name="Subtitle 2">
            <a:extLst>
              <a:ext uri="{FF2B5EF4-FFF2-40B4-BE49-F238E27FC236}">
                <a16:creationId xmlns:a16="http://schemas.microsoft.com/office/drawing/2014/main" id="{EC1DCD5B-AC6C-6C1C-74F3-CE8891C55DA4}"/>
              </a:ext>
            </a:extLst>
          </p:cNvPr>
          <p:cNvSpPr txBox="1">
            <a:spLocks/>
          </p:cNvSpPr>
          <p:nvPr/>
        </p:nvSpPr>
        <p:spPr>
          <a:xfrm>
            <a:off x="641033" y="2261755"/>
            <a:ext cx="4638800" cy="861133"/>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a:solidFill>
                  <a:schemeClr val="tx1"/>
                </a:solidFill>
                <a:latin typeface="Roboto bold"/>
                <a:ea typeface="Roboto bold"/>
                <a:cs typeface="Roboto bold"/>
              </a:rPr>
              <a:t>Partnering with stakeholders –Government of Nepal, UN System, Global Leads,  RIMES, ICIMOD, UK Met Office.. </a:t>
            </a:r>
          </a:p>
        </p:txBody>
      </p:sp>
      <p:sp>
        <p:nvSpPr>
          <p:cNvPr id="33" name="Pentagon 6">
            <a:extLst>
              <a:ext uri="{FF2B5EF4-FFF2-40B4-BE49-F238E27FC236}">
                <a16:creationId xmlns:a16="http://schemas.microsoft.com/office/drawing/2014/main" id="{CECA0792-3D6E-D7FC-5687-BE222A976E86}"/>
              </a:ext>
            </a:extLst>
          </p:cNvPr>
          <p:cNvSpPr/>
          <p:nvPr/>
        </p:nvSpPr>
        <p:spPr>
          <a:xfrm>
            <a:off x="577561" y="3297470"/>
            <a:ext cx="1068388" cy="69402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bold"/>
              <a:ea typeface="Roboto bold"/>
              <a:cs typeface="Roboto bold"/>
            </a:endParaRPr>
          </a:p>
        </p:txBody>
      </p:sp>
      <p:sp>
        <p:nvSpPr>
          <p:cNvPr id="35" name="Pentagon 7">
            <a:extLst>
              <a:ext uri="{FF2B5EF4-FFF2-40B4-BE49-F238E27FC236}">
                <a16:creationId xmlns:a16="http://schemas.microsoft.com/office/drawing/2014/main" id="{68EFD8CD-664B-EF24-3FC8-13DFECDCA4F4}"/>
              </a:ext>
            </a:extLst>
          </p:cNvPr>
          <p:cNvSpPr/>
          <p:nvPr/>
        </p:nvSpPr>
        <p:spPr>
          <a:xfrm>
            <a:off x="754770" y="4268253"/>
            <a:ext cx="1068388" cy="694029"/>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bold"/>
              <a:ea typeface="Roboto bold"/>
              <a:cs typeface="Roboto bold"/>
            </a:endParaRPr>
          </a:p>
        </p:txBody>
      </p:sp>
      <p:sp>
        <p:nvSpPr>
          <p:cNvPr id="37" name="Pentagon 8">
            <a:extLst>
              <a:ext uri="{FF2B5EF4-FFF2-40B4-BE49-F238E27FC236}">
                <a16:creationId xmlns:a16="http://schemas.microsoft.com/office/drawing/2014/main" id="{44408411-3957-33A7-CDD0-7C75A1AF3097}"/>
              </a:ext>
            </a:extLst>
          </p:cNvPr>
          <p:cNvSpPr/>
          <p:nvPr/>
        </p:nvSpPr>
        <p:spPr>
          <a:xfrm>
            <a:off x="550979" y="5478270"/>
            <a:ext cx="1068388" cy="69402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Roboto bold"/>
              <a:ea typeface="Roboto bold"/>
              <a:cs typeface="Roboto bold"/>
            </a:endParaRPr>
          </a:p>
        </p:txBody>
      </p:sp>
      <p:sp>
        <p:nvSpPr>
          <p:cNvPr id="39" name="Shape 2708">
            <a:extLst>
              <a:ext uri="{FF2B5EF4-FFF2-40B4-BE49-F238E27FC236}">
                <a16:creationId xmlns:a16="http://schemas.microsoft.com/office/drawing/2014/main" id="{EE949941-902B-920B-4F2C-F0DCFA0A55C2}"/>
              </a:ext>
            </a:extLst>
          </p:cNvPr>
          <p:cNvSpPr>
            <a:spLocks noChangeAspect="1"/>
          </p:cNvSpPr>
          <p:nvPr/>
        </p:nvSpPr>
        <p:spPr>
          <a:xfrm>
            <a:off x="835700" y="3462590"/>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00" b="1">
              <a:latin typeface="Roboto bold"/>
              <a:ea typeface="Roboto bold"/>
              <a:cs typeface="Roboto bold"/>
            </a:endParaRPr>
          </a:p>
        </p:txBody>
      </p:sp>
      <p:sp>
        <p:nvSpPr>
          <p:cNvPr id="42" name="Shape 2799">
            <a:extLst>
              <a:ext uri="{FF2B5EF4-FFF2-40B4-BE49-F238E27FC236}">
                <a16:creationId xmlns:a16="http://schemas.microsoft.com/office/drawing/2014/main" id="{0C658ECB-9CF6-678B-124B-0728719559A6}"/>
              </a:ext>
            </a:extLst>
          </p:cNvPr>
          <p:cNvSpPr>
            <a:spLocks noChangeAspect="1"/>
          </p:cNvSpPr>
          <p:nvPr/>
        </p:nvSpPr>
        <p:spPr>
          <a:xfrm>
            <a:off x="1021770" y="4487008"/>
            <a:ext cx="328348" cy="238799"/>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00" b="1">
              <a:latin typeface="Roboto bold"/>
              <a:ea typeface="Roboto bold"/>
              <a:cs typeface="Roboto bold"/>
            </a:endParaRPr>
          </a:p>
        </p:txBody>
      </p:sp>
      <p:sp>
        <p:nvSpPr>
          <p:cNvPr id="44" name="Shape 2850">
            <a:extLst>
              <a:ext uri="{FF2B5EF4-FFF2-40B4-BE49-F238E27FC236}">
                <a16:creationId xmlns:a16="http://schemas.microsoft.com/office/drawing/2014/main" id="{D1EF1B9B-6F6D-209D-2E72-328C0E1CF183}"/>
              </a:ext>
            </a:extLst>
          </p:cNvPr>
          <p:cNvSpPr>
            <a:spLocks noChangeAspect="1"/>
          </p:cNvSpPr>
          <p:nvPr/>
        </p:nvSpPr>
        <p:spPr>
          <a:xfrm>
            <a:off x="853421" y="5661110"/>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00" b="1">
              <a:latin typeface="Roboto bold"/>
              <a:ea typeface="Roboto bold"/>
              <a:cs typeface="Roboto bold"/>
            </a:endParaRPr>
          </a:p>
        </p:txBody>
      </p:sp>
      <p:sp>
        <p:nvSpPr>
          <p:cNvPr id="46" name="TextBox 45">
            <a:extLst>
              <a:ext uri="{FF2B5EF4-FFF2-40B4-BE49-F238E27FC236}">
                <a16:creationId xmlns:a16="http://schemas.microsoft.com/office/drawing/2014/main" id="{2EC7F348-E61D-4746-CB28-A65738513E8F}"/>
              </a:ext>
            </a:extLst>
          </p:cNvPr>
          <p:cNvSpPr txBox="1"/>
          <p:nvPr/>
        </p:nvSpPr>
        <p:spPr>
          <a:xfrm>
            <a:off x="1691882" y="3170473"/>
            <a:ext cx="3655804" cy="1178411"/>
          </a:xfrm>
          <a:prstGeom prst="rect">
            <a:avLst/>
          </a:prstGeom>
          <a:noFill/>
        </p:spPr>
        <p:txBody>
          <a:bodyPr wrap="square" rtlCol="0" anchor="b" anchorCtr="0">
            <a:spAutoFit/>
          </a:bodyPr>
          <a:lstStyle/>
          <a:p>
            <a:r>
              <a:rPr lang="en-US" sz="1400" b="1">
                <a:solidFill>
                  <a:schemeClr val="tx2"/>
                </a:solidFill>
                <a:latin typeface="Roboto bold"/>
                <a:ea typeface="Roboto bold"/>
                <a:cs typeface="Roboto bold"/>
              </a:rPr>
              <a:t>Analytical work</a:t>
            </a:r>
            <a:r>
              <a:rPr lang="en-US" sz="1400">
                <a:latin typeface="Roboto bold"/>
                <a:ea typeface="Roboto bold"/>
                <a:cs typeface="Roboto bold"/>
              </a:rPr>
              <a:t>: Asia Pacific Disaster Report for South Asia with specific focus on risk-impact-policy response and transboundary co-operation </a:t>
            </a:r>
            <a:endParaRPr lang="en-US" sz="1400" b="1">
              <a:solidFill>
                <a:schemeClr val="tx2"/>
              </a:solidFill>
              <a:latin typeface="Roboto bold"/>
              <a:ea typeface="Roboto bold"/>
              <a:cs typeface="Roboto bold"/>
            </a:endParaRPr>
          </a:p>
          <a:p>
            <a:endParaRPr lang="en-US" sz="1400" b="1">
              <a:solidFill>
                <a:schemeClr val="tx2"/>
              </a:solidFill>
              <a:latin typeface="Roboto bold"/>
              <a:ea typeface="Roboto bold"/>
              <a:cs typeface="Roboto bold"/>
            </a:endParaRPr>
          </a:p>
        </p:txBody>
      </p:sp>
      <p:pic>
        <p:nvPicPr>
          <p:cNvPr id="48" name="Picture 5">
            <a:extLst>
              <a:ext uri="{FF2B5EF4-FFF2-40B4-BE49-F238E27FC236}">
                <a16:creationId xmlns:a16="http://schemas.microsoft.com/office/drawing/2014/main" id="{AE8BEC62-DACF-9422-00BB-7AB6BB050D14}"/>
              </a:ext>
            </a:extLst>
          </p:cNvPr>
          <p:cNvPicPr>
            <a:picLocks noChangeAspect="1"/>
          </p:cNvPicPr>
          <p:nvPr/>
        </p:nvPicPr>
        <p:blipFill>
          <a:blip r:embed="rId5"/>
          <a:stretch>
            <a:fillRect/>
          </a:stretch>
        </p:blipFill>
        <p:spPr>
          <a:xfrm>
            <a:off x="5436292" y="2396894"/>
            <a:ext cx="6671312" cy="3750781"/>
          </a:xfrm>
          <a:prstGeom prst="rect">
            <a:avLst/>
          </a:prstGeom>
        </p:spPr>
      </p:pic>
      <p:sp>
        <p:nvSpPr>
          <p:cNvPr id="50" name="TextBox 49">
            <a:extLst>
              <a:ext uri="{FF2B5EF4-FFF2-40B4-BE49-F238E27FC236}">
                <a16:creationId xmlns:a16="http://schemas.microsoft.com/office/drawing/2014/main" id="{0D95D9E5-97E6-8DC0-95EB-09C1FEFA0B58}"/>
              </a:ext>
            </a:extLst>
          </p:cNvPr>
          <p:cNvSpPr txBox="1"/>
          <p:nvPr/>
        </p:nvSpPr>
        <p:spPr>
          <a:xfrm>
            <a:off x="1690252" y="4270766"/>
            <a:ext cx="3791381" cy="954107"/>
          </a:xfrm>
          <a:prstGeom prst="rect">
            <a:avLst/>
          </a:prstGeom>
          <a:noFill/>
        </p:spPr>
        <p:txBody>
          <a:bodyPr wrap="square">
            <a:spAutoFit/>
          </a:bodyPr>
          <a:lstStyle/>
          <a:p>
            <a:r>
              <a:rPr lang="en-US" sz="1400" b="1">
                <a:solidFill>
                  <a:schemeClr val="tx2"/>
                </a:solidFill>
                <a:latin typeface="Roboto bold"/>
                <a:ea typeface="Roboto bold"/>
                <a:cs typeface="Roboto bold"/>
              </a:rPr>
              <a:t>Digitalization: </a:t>
            </a:r>
            <a:r>
              <a:rPr lang="en-US" sz="1400">
                <a:latin typeface="Roboto bold"/>
                <a:ea typeface="Roboto bold"/>
                <a:cs typeface="Roboto bold"/>
              </a:rPr>
              <a:t>Customization of ESCAP’s Risk and Resilience Data platform to enhance risk knowledge, impact forecasting in Nepal – </a:t>
            </a:r>
            <a:r>
              <a:rPr lang="en-US" sz="1400" b="1">
                <a:latin typeface="Roboto bold"/>
                <a:ea typeface="Roboto bold"/>
                <a:cs typeface="Roboto bold"/>
              </a:rPr>
              <a:t>organize specialist training </a:t>
            </a:r>
          </a:p>
        </p:txBody>
      </p:sp>
      <p:sp>
        <p:nvSpPr>
          <p:cNvPr id="52" name="TextBox 51">
            <a:extLst>
              <a:ext uri="{FF2B5EF4-FFF2-40B4-BE49-F238E27FC236}">
                <a16:creationId xmlns:a16="http://schemas.microsoft.com/office/drawing/2014/main" id="{BDF66677-C73A-E6FE-27BB-0770E1FE126C}"/>
              </a:ext>
            </a:extLst>
          </p:cNvPr>
          <p:cNvSpPr txBox="1"/>
          <p:nvPr/>
        </p:nvSpPr>
        <p:spPr>
          <a:xfrm>
            <a:off x="1650156" y="5306362"/>
            <a:ext cx="3712676" cy="1169551"/>
          </a:xfrm>
          <a:prstGeom prst="rect">
            <a:avLst/>
          </a:prstGeom>
          <a:noFill/>
        </p:spPr>
        <p:txBody>
          <a:bodyPr wrap="square">
            <a:spAutoFit/>
          </a:bodyPr>
          <a:lstStyle/>
          <a:p>
            <a:r>
              <a:rPr lang="en-US" sz="1400" b="1">
                <a:solidFill>
                  <a:schemeClr val="tx2"/>
                </a:solidFill>
                <a:latin typeface="Roboto bold"/>
                <a:ea typeface="Roboto bold"/>
                <a:cs typeface="Roboto bold"/>
              </a:rPr>
              <a:t>Transboundary EWS: </a:t>
            </a:r>
          </a:p>
          <a:p>
            <a:r>
              <a:rPr lang="en-US" sz="1400">
                <a:latin typeface="Roboto bold"/>
                <a:ea typeface="Roboto bold"/>
                <a:cs typeface="Roboto bold"/>
              </a:rPr>
              <a:t>Strengthen building blocks of regional initiatives, integrate impact forecasting, anticipatory actions and South Asia SDG forum </a:t>
            </a:r>
          </a:p>
        </p:txBody>
      </p:sp>
    </p:spTree>
    <p:extLst>
      <p:ext uri="{BB962C8B-B14F-4D97-AF65-F5344CB8AC3E}">
        <p14:creationId xmlns:p14="http://schemas.microsoft.com/office/powerpoint/2010/main" val="109271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9154738" cy="632801"/>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bold"/>
              <a:ea typeface="Calibri"/>
              <a:cs typeface="Calibri"/>
            </a:endParaRPr>
          </a:p>
          <a:p>
            <a:endParaRPr lang="en-US" sz="2800">
              <a:latin typeface="Roboto bold"/>
              <a:ea typeface="Calibri"/>
              <a:cs typeface="Calibri"/>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bold"/>
                <a:ea typeface="Roboto bold"/>
                <a:cs typeface="Roboto bold"/>
              </a:rPr>
            </a:br>
            <a:endParaRPr lang="en-US" sz="6000" b="1">
              <a:solidFill>
                <a:schemeClr val="accent5">
                  <a:lumMod val="75000"/>
                </a:schemeClr>
              </a:solidFill>
              <a:latin typeface="Roboto bold"/>
              <a:ea typeface="Roboto bold"/>
              <a:cs typeface="Roboto bold"/>
            </a:endParaRPr>
          </a:p>
        </p:txBody>
      </p:sp>
      <p:sp>
        <p:nvSpPr>
          <p:cNvPr id="27" name="TextBox 26">
            <a:extLst>
              <a:ext uri="{FF2B5EF4-FFF2-40B4-BE49-F238E27FC236}">
                <a16:creationId xmlns:a16="http://schemas.microsoft.com/office/drawing/2014/main" id="{47834E17-D483-C671-B693-D42FFE40A509}"/>
              </a:ext>
            </a:extLst>
          </p:cNvPr>
          <p:cNvSpPr txBox="1"/>
          <p:nvPr/>
        </p:nvSpPr>
        <p:spPr>
          <a:xfrm>
            <a:off x="373912" y="1047307"/>
            <a:ext cx="94594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Roboto bold"/>
                <a:ea typeface="+mn-lt"/>
                <a:cs typeface="Calibri"/>
              </a:rPr>
              <a:t>ESCAP’s</a:t>
            </a:r>
            <a:r>
              <a:rPr lang="en-US" sz="2800" b="1">
                <a:latin typeface="Calibri"/>
                <a:ea typeface="+mn-lt"/>
                <a:cs typeface="Calibri"/>
              </a:rPr>
              <a:t> Support to Pillar 2: Observations and Forecasting </a:t>
            </a:r>
            <a:endParaRPr lang="ko-KR" altLang="en-US" sz="2800">
              <a:latin typeface="Calibri"/>
              <a:ea typeface="돋움"/>
              <a:cs typeface="Calibri"/>
            </a:endParaRPr>
          </a:p>
          <a:p>
            <a:endParaRPr lang="ko-KR" sz="2800">
              <a:latin typeface="Roboto bold"/>
              <a:ea typeface="돋움"/>
              <a:cs typeface="Poppins"/>
            </a:endParaRPr>
          </a:p>
        </p:txBody>
      </p:sp>
      <p:sp>
        <p:nvSpPr>
          <p:cNvPr id="7" name="TextBox 6">
            <a:extLst>
              <a:ext uri="{FF2B5EF4-FFF2-40B4-BE49-F238E27FC236}">
                <a16:creationId xmlns:a16="http://schemas.microsoft.com/office/drawing/2014/main" id="{E0186C3C-7F54-46CD-E5B4-32BDA238FB51}"/>
              </a:ext>
            </a:extLst>
          </p:cNvPr>
          <p:cNvSpPr txBox="1"/>
          <p:nvPr/>
        </p:nvSpPr>
        <p:spPr>
          <a:xfrm>
            <a:off x="923917" y="6020844"/>
            <a:ext cx="10948906" cy="677108"/>
          </a:xfrm>
          <a:prstGeom prst="rect">
            <a:avLst/>
          </a:prstGeom>
          <a:noFill/>
        </p:spPr>
        <p:txBody>
          <a:bodyPr wrap="square" lIns="91440" tIns="45720" rIns="91440" bIns="45720" rtlCol="0" anchor="t">
            <a:spAutoFit/>
          </a:bodyPr>
          <a:lstStyle/>
          <a:p>
            <a:pPr algn="ctr" eaLnBrk="0" fontAlgn="base" hangingPunct="0">
              <a:spcBef>
                <a:spcPct val="0"/>
              </a:spcBef>
              <a:spcAft>
                <a:spcPct val="0"/>
              </a:spcAft>
            </a:pPr>
            <a:r>
              <a:rPr kumimoji="0" lang="en-US" altLang="en-US" b="1" i="0" u="none" strike="noStrike" cap="none" normalizeH="0" baseline="0">
                <a:ln>
                  <a:noFill/>
                </a:ln>
                <a:effectLst/>
                <a:latin typeface="Roboto bold"/>
                <a:ea typeface="Roboto bold"/>
                <a:cs typeface="Roboto bold"/>
              </a:rPr>
              <a:t>Climate Outlook Forums (ASEAN,</a:t>
            </a:r>
            <a:r>
              <a:rPr kumimoji="0" lang="en-US" altLang="en-US" b="1" i="0" u="none" strike="noStrike" cap="none" normalizeH="0">
                <a:ln>
                  <a:noFill/>
                </a:ln>
                <a:effectLst/>
                <a:latin typeface="Roboto bold"/>
                <a:ea typeface="Roboto bold"/>
                <a:cs typeface="Roboto bold"/>
              </a:rPr>
              <a:t> FOCRII, SASCOF)</a:t>
            </a:r>
            <a:r>
              <a:rPr kumimoji="0" lang="en-US" altLang="en-US" b="1" i="0" u="none" strike="noStrike" cap="none" normalizeH="0" baseline="0">
                <a:ln>
                  <a:noFill/>
                </a:ln>
                <a:effectLst/>
                <a:latin typeface="Roboto bold"/>
                <a:ea typeface="Roboto bold"/>
                <a:cs typeface="Roboto bold"/>
              </a:rPr>
              <a:t> – consensus seasonal outlook </a:t>
            </a:r>
            <a:r>
              <a:rPr kumimoji="0" lang="en-US" altLang="en-US" sz="2000" b="1" i="0" u="none" strike="noStrike" cap="none" normalizeH="0" baseline="0">
                <a:ln>
                  <a:noFill/>
                </a:ln>
                <a:effectLst/>
                <a:latin typeface="Roboto bold"/>
                <a:ea typeface="Roboto bold"/>
                <a:cs typeface="Roboto bold"/>
              </a:rPr>
              <a:t>to</a:t>
            </a:r>
            <a:r>
              <a:rPr kumimoji="0" lang="en-US" altLang="en-US" b="1" i="0" u="none" strike="noStrike" cap="none" normalizeH="0" baseline="0">
                <a:ln>
                  <a:noFill/>
                </a:ln>
                <a:effectLst/>
                <a:latin typeface="Roboto bold"/>
                <a:ea typeface="Roboto bold"/>
                <a:cs typeface="Roboto bold"/>
              </a:rPr>
              <a:t> impact forecasting – key sectors – DRR (people, food, water,</a:t>
            </a:r>
            <a:r>
              <a:rPr kumimoji="0" lang="en-US" altLang="en-US" b="1" i="0" u="none" strike="noStrike" cap="none" normalizeH="0">
                <a:ln>
                  <a:noFill/>
                </a:ln>
                <a:effectLst/>
                <a:latin typeface="Roboto bold"/>
                <a:ea typeface="Roboto bold"/>
                <a:cs typeface="Roboto bold"/>
              </a:rPr>
              <a:t> energy and health sectors)</a:t>
            </a:r>
            <a:r>
              <a:rPr lang="en-US" altLang="en-US" b="1">
                <a:latin typeface="Roboto bold"/>
                <a:ea typeface="Roboto bold"/>
                <a:cs typeface="Roboto bold"/>
              </a:rPr>
              <a:t> </a:t>
            </a:r>
            <a:endParaRPr lang="en-US" altLang="en-US" b="1" i="0" u="none" strike="noStrike" cap="none" normalizeH="0" baseline="0">
              <a:ln>
                <a:noFill/>
              </a:ln>
              <a:effectLst/>
              <a:latin typeface="Roboto bold"/>
              <a:ea typeface="Roboto bold"/>
              <a:cs typeface="Roboto bold"/>
            </a:endParaRPr>
          </a:p>
        </p:txBody>
      </p:sp>
      <p:pic>
        <p:nvPicPr>
          <p:cNvPr id="10" name="Picture 12" descr="텍스트, 공이(가) 표시된 사진&#10;&#10;자동 생성된 설명">
            <a:extLst>
              <a:ext uri="{FF2B5EF4-FFF2-40B4-BE49-F238E27FC236}">
                <a16:creationId xmlns:a16="http://schemas.microsoft.com/office/drawing/2014/main" id="{0F8A3F3F-6379-2DC7-395C-D79F22C234DE}"/>
              </a:ext>
            </a:extLst>
          </p:cNvPr>
          <p:cNvPicPr>
            <a:picLocks noChangeAspect="1"/>
          </p:cNvPicPr>
          <p:nvPr/>
        </p:nvPicPr>
        <p:blipFill>
          <a:blip r:embed="rId5"/>
          <a:stretch>
            <a:fillRect/>
          </a:stretch>
        </p:blipFill>
        <p:spPr>
          <a:xfrm>
            <a:off x="9181217" y="1986609"/>
            <a:ext cx="2691606" cy="3955715"/>
          </a:xfrm>
          <a:prstGeom prst="rect">
            <a:avLst/>
          </a:prstGeom>
        </p:spPr>
      </p:pic>
      <p:sp>
        <p:nvSpPr>
          <p:cNvPr id="12" name="Arrow: Down 19">
            <a:extLst>
              <a:ext uri="{FF2B5EF4-FFF2-40B4-BE49-F238E27FC236}">
                <a16:creationId xmlns:a16="http://schemas.microsoft.com/office/drawing/2014/main" id="{C0D6A920-49FC-ACB1-D3D8-5EAF61486DA7}"/>
              </a:ext>
            </a:extLst>
          </p:cNvPr>
          <p:cNvSpPr/>
          <p:nvPr/>
        </p:nvSpPr>
        <p:spPr>
          <a:xfrm rot="16200000">
            <a:off x="4472136" y="3178519"/>
            <a:ext cx="590259" cy="733541"/>
          </a:xfrm>
          <a:prstGeom prst="downArrow">
            <a:avLst/>
          </a:prstGeom>
          <a:gradFill rotWithShape="1">
            <a:gsLst>
              <a:gs pos="0">
                <a:srgbClr val="A5A5A5">
                  <a:satMod val="103000"/>
                  <a:lumMod val="102000"/>
                  <a:tint val="94000"/>
                  <a:alpha val="75000"/>
                </a:srgbClr>
              </a:gs>
              <a:gs pos="50000">
                <a:srgbClr val="A5A5A5">
                  <a:satMod val="110000"/>
                  <a:lumMod val="100000"/>
                  <a:shade val="100000"/>
                  <a:alpha val="75000"/>
                </a:srgbClr>
              </a:gs>
              <a:gs pos="100000">
                <a:srgbClr val="A5A5A5">
                  <a:lumMod val="99000"/>
                  <a:satMod val="120000"/>
                  <a:shade val="78000"/>
                  <a:alpha val="75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Roboto bold"/>
              <a:ea typeface="Roboto bold"/>
              <a:cs typeface="Roboto bold"/>
            </a:endParaRPr>
          </a:p>
        </p:txBody>
      </p:sp>
      <p:pic>
        <p:nvPicPr>
          <p:cNvPr id="14" name="Picture 1" descr="텍스트, 스크린샷, 폰트, 브랜드이(가) 표시된 사진&#10;&#10;자동 생성된 설명">
            <a:extLst>
              <a:ext uri="{FF2B5EF4-FFF2-40B4-BE49-F238E27FC236}">
                <a16:creationId xmlns:a16="http://schemas.microsoft.com/office/drawing/2014/main" id="{417769E0-1FBE-95D6-BEAB-72335DC8C94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2395" y="2209903"/>
            <a:ext cx="4878782" cy="3683239"/>
          </a:xfrm>
          <a:prstGeom prst="rect">
            <a:avLst/>
          </a:prstGeom>
        </p:spPr>
      </p:pic>
      <p:pic>
        <p:nvPicPr>
          <p:cNvPr id="18" name="Picture 2" descr="Fig. 2.">
            <a:extLst>
              <a:ext uri="{FF2B5EF4-FFF2-40B4-BE49-F238E27FC236}">
                <a16:creationId xmlns:a16="http://schemas.microsoft.com/office/drawing/2014/main" id="{ABEEEC0F-ABE9-8F7F-339C-A987B6F011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480" r="782" b="41983"/>
          <a:stretch/>
        </p:blipFill>
        <p:spPr bwMode="auto">
          <a:xfrm>
            <a:off x="4896313" y="2510288"/>
            <a:ext cx="4123639" cy="30142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CF1EB4-188E-130D-2067-65ABF9D798EB}"/>
              </a:ext>
            </a:extLst>
          </p:cNvPr>
          <p:cNvSpPr txBox="1"/>
          <p:nvPr/>
        </p:nvSpPr>
        <p:spPr>
          <a:xfrm>
            <a:off x="5029306" y="1819654"/>
            <a:ext cx="3084498" cy="584775"/>
          </a:xfrm>
          <a:prstGeom prst="rect">
            <a:avLst/>
          </a:prstGeom>
          <a:noFill/>
        </p:spPr>
        <p:txBody>
          <a:bodyPr wrap="none" rtlCol="0">
            <a:spAutoFit/>
          </a:bodyPr>
          <a:lstStyle/>
          <a:p>
            <a:pPr algn="ctr"/>
            <a:r>
              <a:rPr lang="en-US" sz="1600" b="1">
                <a:latin typeface="Roboto bold"/>
                <a:ea typeface="Roboto bold"/>
                <a:cs typeface="Roboto bold"/>
              </a:rPr>
              <a:t>Translating consensus outlook </a:t>
            </a:r>
          </a:p>
          <a:p>
            <a:pPr algn="ctr"/>
            <a:r>
              <a:rPr lang="en-US" sz="1600" b="1">
                <a:latin typeface="Roboto bold"/>
                <a:ea typeface="Roboto bold"/>
                <a:cs typeface="Roboto bold"/>
              </a:rPr>
              <a:t>to impact forecasting </a:t>
            </a:r>
          </a:p>
        </p:txBody>
      </p:sp>
    </p:spTree>
    <p:extLst>
      <p:ext uri="{BB962C8B-B14F-4D97-AF65-F5344CB8AC3E}">
        <p14:creationId xmlns:p14="http://schemas.microsoft.com/office/powerpoint/2010/main" val="42303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4"/>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9154738" cy="632801"/>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bold"/>
              <a:ea typeface="Calibri"/>
              <a:cs typeface="Calibri"/>
            </a:endParaRPr>
          </a:p>
          <a:p>
            <a:endParaRPr lang="en-US" sz="2800">
              <a:latin typeface="Roboto bold"/>
              <a:ea typeface="Calibri"/>
              <a:cs typeface="Calibri"/>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5"/>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bold"/>
                <a:ea typeface="Roboto bold"/>
                <a:cs typeface="Roboto bold"/>
              </a:rPr>
            </a:br>
            <a:endParaRPr lang="en-US" sz="6000" b="1">
              <a:solidFill>
                <a:schemeClr val="accent5">
                  <a:lumMod val="75000"/>
                </a:schemeClr>
              </a:solidFill>
              <a:latin typeface="Roboto bold"/>
              <a:ea typeface="Roboto bold"/>
              <a:cs typeface="Roboto bold"/>
            </a:endParaRPr>
          </a:p>
        </p:txBody>
      </p:sp>
      <p:sp>
        <p:nvSpPr>
          <p:cNvPr id="27" name="TextBox 26">
            <a:extLst>
              <a:ext uri="{FF2B5EF4-FFF2-40B4-BE49-F238E27FC236}">
                <a16:creationId xmlns:a16="http://schemas.microsoft.com/office/drawing/2014/main" id="{47834E17-D483-C671-B693-D42FFE40A509}"/>
              </a:ext>
            </a:extLst>
          </p:cNvPr>
          <p:cNvSpPr txBox="1"/>
          <p:nvPr/>
        </p:nvSpPr>
        <p:spPr>
          <a:xfrm>
            <a:off x="373912" y="1047307"/>
            <a:ext cx="94594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boto bold"/>
                <a:ea typeface="Calibri"/>
                <a:cs typeface="Calibri"/>
              </a:rPr>
              <a:t>Automated seasonal impact-based forecasting</a:t>
            </a:r>
            <a:endParaRPr lang="ko-KR" altLang="en-US" sz="2800" b="1">
              <a:latin typeface="Roboto bold"/>
              <a:ea typeface="돋움"/>
              <a:cs typeface="Roboto bold"/>
            </a:endParaRPr>
          </a:p>
          <a:p>
            <a:endParaRPr lang="en-US" altLang="ko-KR" sz="2800" b="1">
              <a:latin typeface="Calibri"/>
              <a:ea typeface="돋움"/>
              <a:cs typeface="Calibri"/>
            </a:endParaRPr>
          </a:p>
          <a:p>
            <a:endParaRPr lang="ko-KR" sz="2800">
              <a:latin typeface="Roboto bold"/>
              <a:ea typeface="돋움"/>
              <a:cs typeface="Poppins"/>
            </a:endParaRPr>
          </a:p>
        </p:txBody>
      </p:sp>
      <p:grpSp>
        <p:nvGrpSpPr>
          <p:cNvPr id="24" name="Group 1">
            <a:extLst>
              <a:ext uri="{FF2B5EF4-FFF2-40B4-BE49-F238E27FC236}">
                <a16:creationId xmlns:a16="http://schemas.microsoft.com/office/drawing/2014/main" id="{4EA6961D-5B11-99D6-3E81-B2356944681E}"/>
              </a:ext>
            </a:extLst>
          </p:cNvPr>
          <p:cNvGrpSpPr/>
          <p:nvPr/>
        </p:nvGrpSpPr>
        <p:grpSpPr>
          <a:xfrm>
            <a:off x="1176770" y="1890260"/>
            <a:ext cx="4460693" cy="1553228"/>
            <a:chOff x="524531" y="1404123"/>
            <a:chExt cx="4460693" cy="1553228"/>
          </a:xfrm>
        </p:grpSpPr>
        <p:pic>
          <p:nvPicPr>
            <p:cNvPr id="21" name="Picture 3">
              <a:extLst>
                <a:ext uri="{FF2B5EF4-FFF2-40B4-BE49-F238E27FC236}">
                  <a16:creationId xmlns:a16="http://schemas.microsoft.com/office/drawing/2014/main" id="{F2ED718C-7B6A-C258-1546-5CB65A674E29}"/>
                </a:ext>
              </a:extLst>
            </p:cNvPr>
            <p:cNvPicPr>
              <a:picLocks noChangeAspect="1"/>
            </p:cNvPicPr>
            <p:nvPr/>
          </p:nvPicPr>
          <p:blipFill>
            <a:blip r:embed="rId6"/>
            <a:srcRect t="15" b="15"/>
            <a:stretch>
              <a:fillRect/>
            </a:stretch>
          </p:blipFill>
          <p:spPr>
            <a:xfrm>
              <a:off x="524531" y="1907601"/>
              <a:ext cx="1089964" cy="1025193"/>
            </a:xfrm>
            <a:prstGeom prst="rect">
              <a:avLst/>
            </a:prstGeom>
          </p:spPr>
        </p:pic>
        <p:sp>
          <p:nvSpPr>
            <p:cNvPr id="22" name="TextBox 11">
              <a:extLst>
                <a:ext uri="{FF2B5EF4-FFF2-40B4-BE49-F238E27FC236}">
                  <a16:creationId xmlns:a16="http://schemas.microsoft.com/office/drawing/2014/main" id="{75308D41-882E-CDAB-53B0-4BE729F97E5A}"/>
                </a:ext>
              </a:extLst>
            </p:cNvPr>
            <p:cNvSpPr txBox="1"/>
            <p:nvPr/>
          </p:nvSpPr>
          <p:spPr>
            <a:xfrm>
              <a:off x="995679" y="1404123"/>
              <a:ext cx="3852366" cy="339067"/>
            </a:xfrm>
            <a:prstGeom prst="rect">
              <a:avLst/>
            </a:prstGeom>
          </p:spPr>
          <p:txBody>
            <a:bodyPr wrap="square" lIns="0" tIns="0" rIns="0" bIns="0" rtlCol="0" anchor="t">
              <a:spAutoFit/>
            </a:bodyPr>
            <a:lstStyle/>
            <a:p>
              <a:pPr algn="ctr">
                <a:lnSpc>
                  <a:spcPts val="2879"/>
                </a:lnSpc>
              </a:pPr>
              <a:r>
                <a:rPr lang="en-US" b="1" spc="-10">
                  <a:solidFill>
                    <a:srgbClr val="000000"/>
                  </a:solidFill>
                  <a:latin typeface="Abadi" panose="020B0604020104020204" pitchFamily="34" charset="0"/>
                </a:rPr>
                <a:t> USER INPUT*</a:t>
              </a:r>
            </a:p>
          </p:txBody>
        </p:sp>
        <p:sp>
          <p:nvSpPr>
            <p:cNvPr id="23" name="TextBox 25">
              <a:extLst>
                <a:ext uri="{FF2B5EF4-FFF2-40B4-BE49-F238E27FC236}">
                  <a16:creationId xmlns:a16="http://schemas.microsoft.com/office/drawing/2014/main" id="{9B9884D1-E7A9-0683-2D7D-BA46BC08CCF1}"/>
                </a:ext>
              </a:extLst>
            </p:cNvPr>
            <p:cNvSpPr txBox="1"/>
            <p:nvPr/>
          </p:nvSpPr>
          <p:spPr>
            <a:xfrm>
              <a:off x="1691401" y="1972466"/>
              <a:ext cx="3293823" cy="984885"/>
            </a:xfrm>
            <a:prstGeom prst="rect">
              <a:avLst/>
            </a:prstGeom>
          </p:spPr>
          <p:txBody>
            <a:bodyPr wrap="square" lIns="0" tIns="0" rIns="0" bIns="0" rtlCol="0" anchor="t">
              <a:spAutoFit/>
            </a:bodyPr>
            <a:lstStyle/>
            <a:p>
              <a:pPr marL="474980" lvl="1" indent="-237490">
                <a:buFont typeface="Arial"/>
                <a:buChar char="•"/>
              </a:pPr>
              <a:r>
                <a:rPr lang="en-US" sz="1600" spc="-9">
                  <a:solidFill>
                    <a:srgbClr val="000000"/>
                  </a:solidFill>
                  <a:latin typeface="Abadi"/>
                </a:rPr>
                <a:t>Population data</a:t>
              </a:r>
            </a:p>
            <a:p>
              <a:pPr marL="474980" lvl="1" indent="-237490">
                <a:buFont typeface="Arial"/>
                <a:buChar char="•"/>
              </a:pPr>
              <a:r>
                <a:rPr lang="en-US" sz="1600" spc="-9">
                  <a:solidFill>
                    <a:srgbClr val="000000"/>
                  </a:solidFill>
                  <a:latin typeface="Abadi"/>
                </a:rPr>
                <a:t>Infrastructure data</a:t>
              </a:r>
            </a:p>
            <a:p>
              <a:pPr marL="474980" lvl="1" indent="-237490">
                <a:buFont typeface="Arial"/>
                <a:buChar char="•"/>
              </a:pPr>
              <a:r>
                <a:rPr lang="en-US" sz="1600" spc="-9">
                  <a:solidFill>
                    <a:srgbClr val="000000"/>
                  </a:solidFill>
                  <a:latin typeface="Abadi"/>
                </a:rPr>
                <a:t>Hazard data</a:t>
              </a:r>
            </a:p>
            <a:p>
              <a:pPr marL="474980" lvl="1" indent="-237490">
                <a:buFont typeface="Arial"/>
                <a:buChar char="•"/>
              </a:pPr>
              <a:r>
                <a:rPr lang="en-US" sz="1600" spc="-9">
                  <a:solidFill>
                    <a:srgbClr val="000000"/>
                  </a:solidFill>
                  <a:latin typeface="Abadi"/>
                </a:rPr>
                <a:t>Boundary data</a:t>
              </a:r>
            </a:p>
          </p:txBody>
        </p:sp>
      </p:grpSp>
      <p:grpSp>
        <p:nvGrpSpPr>
          <p:cNvPr id="30" name="Group 12">
            <a:extLst>
              <a:ext uri="{FF2B5EF4-FFF2-40B4-BE49-F238E27FC236}">
                <a16:creationId xmlns:a16="http://schemas.microsoft.com/office/drawing/2014/main" id="{513F6112-EB62-B90C-0302-93208D6A641C}"/>
              </a:ext>
            </a:extLst>
          </p:cNvPr>
          <p:cNvGrpSpPr/>
          <p:nvPr/>
        </p:nvGrpSpPr>
        <p:grpSpPr>
          <a:xfrm>
            <a:off x="7133724" y="1952283"/>
            <a:ext cx="3876086" cy="1428556"/>
            <a:chOff x="7943462" y="1404123"/>
            <a:chExt cx="3876086" cy="1428556"/>
          </a:xfrm>
        </p:grpSpPr>
        <p:sp>
          <p:nvSpPr>
            <p:cNvPr id="26" name="TextBox 10">
              <a:extLst>
                <a:ext uri="{FF2B5EF4-FFF2-40B4-BE49-F238E27FC236}">
                  <a16:creationId xmlns:a16="http://schemas.microsoft.com/office/drawing/2014/main" id="{CB3CB13D-958B-B322-028D-95F1DFB0E1BD}"/>
                </a:ext>
              </a:extLst>
            </p:cNvPr>
            <p:cNvSpPr txBox="1"/>
            <p:nvPr/>
          </p:nvSpPr>
          <p:spPr>
            <a:xfrm>
              <a:off x="8911851" y="1404123"/>
              <a:ext cx="2256941" cy="339067"/>
            </a:xfrm>
            <a:prstGeom prst="rect">
              <a:avLst/>
            </a:prstGeom>
          </p:spPr>
          <p:txBody>
            <a:bodyPr wrap="square" lIns="0" tIns="0" rIns="0" bIns="0" rtlCol="0" anchor="t">
              <a:spAutoFit/>
            </a:bodyPr>
            <a:lstStyle/>
            <a:p>
              <a:pPr algn="ctr">
                <a:lnSpc>
                  <a:spcPts val="2879"/>
                </a:lnSpc>
              </a:pPr>
              <a:r>
                <a:rPr lang="en-US" b="1" spc="-10">
                  <a:solidFill>
                    <a:srgbClr val="000000"/>
                  </a:solidFill>
                  <a:latin typeface="Abadi"/>
                </a:rPr>
                <a:t>OUTPUT</a:t>
              </a:r>
            </a:p>
          </p:txBody>
        </p:sp>
        <p:sp>
          <p:nvSpPr>
            <p:cNvPr id="28" name="TextBox 25">
              <a:extLst>
                <a:ext uri="{FF2B5EF4-FFF2-40B4-BE49-F238E27FC236}">
                  <a16:creationId xmlns:a16="http://schemas.microsoft.com/office/drawing/2014/main" id="{F890E89F-FE18-1286-6DCC-066E139580A8}"/>
                </a:ext>
              </a:extLst>
            </p:cNvPr>
            <p:cNvSpPr txBox="1"/>
            <p:nvPr/>
          </p:nvSpPr>
          <p:spPr>
            <a:xfrm>
              <a:off x="9293025" y="1972466"/>
              <a:ext cx="2526523" cy="738664"/>
            </a:xfrm>
            <a:prstGeom prst="rect">
              <a:avLst/>
            </a:prstGeom>
          </p:spPr>
          <p:txBody>
            <a:bodyPr wrap="square" lIns="0" tIns="0" rIns="0" bIns="0" rtlCol="0" anchor="t">
              <a:spAutoFit/>
            </a:bodyPr>
            <a:lstStyle/>
            <a:p>
              <a:pPr marL="474980" lvl="1" indent="-237490">
                <a:buFont typeface="Arial"/>
                <a:buChar char="•"/>
              </a:pPr>
              <a:r>
                <a:rPr lang="en-US" sz="1600" spc="-9">
                  <a:solidFill>
                    <a:srgbClr val="000000"/>
                  </a:solidFill>
                  <a:latin typeface="Abadi"/>
                </a:rPr>
                <a:t>Exposure and intensity zone of hazards</a:t>
              </a:r>
            </a:p>
            <a:p>
              <a:pPr marL="474980" lvl="1" indent="-237490">
                <a:buFont typeface="Arial"/>
                <a:buChar char="•"/>
              </a:pPr>
              <a:r>
                <a:rPr lang="en-US" sz="1600" spc="-9">
                  <a:solidFill>
                    <a:srgbClr val="000000"/>
                  </a:solidFill>
                  <a:latin typeface="Abadi"/>
                </a:rPr>
                <a:t>Map &amp; exportable table</a:t>
              </a:r>
            </a:p>
          </p:txBody>
        </p:sp>
        <p:pic>
          <p:nvPicPr>
            <p:cNvPr id="29" name="Picture 4">
              <a:extLst>
                <a:ext uri="{FF2B5EF4-FFF2-40B4-BE49-F238E27FC236}">
                  <a16:creationId xmlns:a16="http://schemas.microsoft.com/office/drawing/2014/main" id="{590AB2C7-127A-2291-CC26-BCD4CAAADE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43462" y="1932797"/>
              <a:ext cx="1358312" cy="899882"/>
            </a:xfrm>
            <a:prstGeom prst="rect">
              <a:avLst/>
            </a:prstGeom>
          </p:spPr>
        </p:pic>
      </p:grpSp>
      <p:grpSp>
        <p:nvGrpSpPr>
          <p:cNvPr id="48" name="Group 16">
            <a:extLst>
              <a:ext uri="{FF2B5EF4-FFF2-40B4-BE49-F238E27FC236}">
                <a16:creationId xmlns:a16="http://schemas.microsoft.com/office/drawing/2014/main" id="{8F57EB19-0FFB-C1E6-D209-DFC315C92F39}"/>
              </a:ext>
            </a:extLst>
          </p:cNvPr>
          <p:cNvGrpSpPr/>
          <p:nvPr/>
        </p:nvGrpSpPr>
        <p:grpSpPr>
          <a:xfrm>
            <a:off x="141057" y="3092967"/>
            <a:ext cx="12273649" cy="3529352"/>
            <a:chOff x="149290" y="3025838"/>
            <a:chExt cx="12273649" cy="3529352"/>
          </a:xfrm>
        </p:grpSpPr>
        <p:sp>
          <p:nvSpPr>
            <p:cNvPr id="32" name="Rectangle 17">
              <a:extLst>
                <a:ext uri="{FF2B5EF4-FFF2-40B4-BE49-F238E27FC236}">
                  <a16:creationId xmlns:a16="http://schemas.microsoft.com/office/drawing/2014/main" id="{31CC0171-B2C0-74C6-3576-AC516EC7F9DC}"/>
                </a:ext>
              </a:extLst>
            </p:cNvPr>
            <p:cNvSpPr/>
            <p:nvPr/>
          </p:nvSpPr>
          <p:spPr>
            <a:xfrm>
              <a:off x="149290" y="3385244"/>
              <a:ext cx="11944943" cy="316994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Picture 2">
              <a:extLst>
                <a:ext uri="{FF2B5EF4-FFF2-40B4-BE49-F238E27FC236}">
                  <a16:creationId xmlns:a16="http://schemas.microsoft.com/office/drawing/2014/main" id="{9CB2FA9E-0F0D-4B55-4E4E-2EA060F8E103}"/>
                </a:ext>
              </a:extLst>
            </p:cNvPr>
            <p:cNvPicPr>
              <a:picLocks noChangeAspect="1"/>
            </p:cNvPicPr>
            <p:nvPr/>
          </p:nvPicPr>
          <p:blipFill>
            <a:blip r:embed="rId9"/>
            <a:srcRect t="115" b="115"/>
            <a:stretch>
              <a:fillRect/>
            </a:stretch>
          </p:blipFill>
          <p:spPr>
            <a:xfrm>
              <a:off x="270579" y="5006868"/>
              <a:ext cx="1088859" cy="819846"/>
            </a:xfrm>
            <a:prstGeom prst="rect">
              <a:avLst/>
            </a:prstGeom>
          </p:spPr>
        </p:pic>
        <p:pic>
          <p:nvPicPr>
            <p:cNvPr id="34" name="Picture 5">
              <a:extLst>
                <a:ext uri="{FF2B5EF4-FFF2-40B4-BE49-F238E27FC236}">
                  <a16:creationId xmlns:a16="http://schemas.microsoft.com/office/drawing/2014/main" id="{A3F4DF6F-F4CC-DBB3-3672-8296A639DACE}"/>
                </a:ext>
              </a:extLst>
            </p:cNvPr>
            <p:cNvPicPr>
              <a:picLocks noChangeAspect="1"/>
            </p:cNvPicPr>
            <p:nvPr/>
          </p:nvPicPr>
          <p:blipFill>
            <a:blip r:embed="rId10"/>
            <a:srcRect t="20" b="20"/>
            <a:stretch>
              <a:fillRect/>
            </a:stretch>
          </p:blipFill>
          <p:spPr>
            <a:xfrm>
              <a:off x="4985224" y="4849765"/>
              <a:ext cx="1247379" cy="1065960"/>
            </a:xfrm>
            <a:prstGeom prst="rect">
              <a:avLst/>
            </a:prstGeom>
          </p:spPr>
        </p:pic>
        <p:sp>
          <p:nvSpPr>
            <p:cNvPr id="35" name="TextBox 7">
              <a:extLst>
                <a:ext uri="{FF2B5EF4-FFF2-40B4-BE49-F238E27FC236}">
                  <a16:creationId xmlns:a16="http://schemas.microsoft.com/office/drawing/2014/main" id="{C53BBBF7-1D05-9B95-6C3F-1462224D929D}"/>
                </a:ext>
              </a:extLst>
            </p:cNvPr>
            <p:cNvSpPr txBox="1"/>
            <p:nvPr/>
          </p:nvSpPr>
          <p:spPr>
            <a:xfrm>
              <a:off x="4161453" y="3749797"/>
              <a:ext cx="4055228" cy="246221"/>
            </a:xfrm>
            <a:prstGeom prst="rect">
              <a:avLst/>
            </a:prstGeom>
          </p:spPr>
          <p:txBody>
            <a:bodyPr wrap="square" lIns="0" tIns="0" rIns="0" bIns="0" rtlCol="0" anchor="t">
              <a:spAutoFit/>
            </a:bodyPr>
            <a:lstStyle/>
            <a:p>
              <a:pPr algn="ctr"/>
              <a:r>
                <a:rPr lang="en-US" sz="1600" b="1" spc="-12">
                  <a:solidFill>
                    <a:srgbClr val="000000"/>
                  </a:solidFill>
                  <a:latin typeface="Abadi"/>
                </a:rPr>
                <a:t>GEOSPATIAL PYTHON AUTOMATION SCRIPT</a:t>
              </a:r>
            </a:p>
          </p:txBody>
        </p:sp>
        <p:sp>
          <p:nvSpPr>
            <p:cNvPr id="36" name="TextBox 8">
              <a:extLst>
                <a:ext uri="{FF2B5EF4-FFF2-40B4-BE49-F238E27FC236}">
                  <a16:creationId xmlns:a16="http://schemas.microsoft.com/office/drawing/2014/main" id="{95C73A60-191D-9F85-E5C1-64FFC105B3B0}"/>
                </a:ext>
              </a:extLst>
            </p:cNvPr>
            <p:cNvSpPr txBox="1"/>
            <p:nvPr/>
          </p:nvSpPr>
          <p:spPr>
            <a:xfrm>
              <a:off x="9301774" y="4186577"/>
              <a:ext cx="3121165" cy="710964"/>
            </a:xfrm>
            <a:prstGeom prst="rect">
              <a:avLst/>
            </a:prstGeom>
          </p:spPr>
          <p:txBody>
            <a:bodyPr wrap="square" lIns="0" tIns="0" rIns="0" bIns="0" rtlCol="0" anchor="t">
              <a:spAutoFit/>
            </a:bodyPr>
            <a:lstStyle/>
            <a:p>
              <a:pPr algn="l">
                <a:lnSpc>
                  <a:spcPts val="2879"/>
                </a:lnSpc>
              </a:pPr>
              <a:r>
                <a:rPr lang="en-US" b="1" spc="-10">
                  <a:solidFill>
                    <a:srgbClr val="000000"/>
                  </a:solidFill>
                  <a:latin typeface="Abadi"/>
                </a:rPr>
                <a:t>GEOSPATIAL EXPOSURE ANALYSIS</a:t>
              </a:r>
            </a:p>
          </p:txBody>
        </p:sp>
        <p:sp>
          <p:nvSpPr>
            <p:cNvPr id="37" name="TextBox 9">
              <a:extLst>
                <a:ext uri="{FF2B5EF4-FFF2-40B4-BE49-F238E27FC236}">
                  <a16:creationId xmlns:a16="http://schemas.microsoft.com/office/drawing/2014/main" id="{2B1B3923-AE40-BE9F-F6EB-C2E41874ADC1}"/>
                </a:ext>
              </a:extLst>
            </p:cNvPr>
            <p:cNvSpPr txBox="1"/>
            <p:nvPr/>
          </p:nvSpPr>
          <p:spPr>
            <a:xfrm>
              <a:off x="5321207" y="4186577"/>
              <a:ext cx="2765324" cy="339067"/>
            </a:xfrm>
            <a:prstGeom prst="rect">
              <a:avLst/>
            </a:prstGeom>
          </p:spPr>
          <p:txBody>
            <a:bodyPr wrap="square" lIns="0" tIns="0" rIns="0" bIns="0" rtlCol="0" anchor="t">
              <a:spAutoFit/>
            </a:bodyPr>
            <a:lstStyle/>
            <a:p>
              <a:pPr algn="l">
                <a:lnSpc>
                  <a:spcPts val="2879"/>
                </a:lnSpc>
              </a:pPr>
              <a:r>
                <a:rPr lang="en-US" b="1" spc="-10">
                  <a:solidFill>
                    <a:srgbClr val="000000"/>
                  </a:solidFill>
                  <a:latin typeface="Abadi"/>
                </a:rPr>
                <a:t>PROCESS IDENTIFICATION</a:t>
              </a:r>
            </a:p>
          </p:txBody>
        </p:sp>
        <p:sp>
          <p:nvSpPr>
            <p:cNvPr id="38" name="TextBox 12">
              <a:extLst>
                <a:ext uri="{FF2B5EF4-FFF2-40B4-BE49-F238E27FC236}">
                  <a16:creationId xmlns:a16="http://schemas.microsoft.com/office/drawing/2014/main" id="{82F5110E-166B-5B30-A30F-3D4092D4D84B}"/>
                </a:ext>
              </a:extLst>
            </p:cNvPr>
            <p:cNvSpPr txBox="1"/>
            <p:nvPr/>
          </p:nvSpPr>
          <p:spPr>
            <a:xfrm>
              <a:off x="657040" y="4186577"/>
              <a:ext cx="3445721" cy="339067"/>
            </a:xfrm>
            <a:prstGeom prst="rect">
              <a:avLst/>
            </a:prstGeom>
          </p:spPr>
          <p:txBody>
            <a:bodyPr wrap="square" lIns="0" tIns="0" rIns="0" bIns="0" rtlCol="0" anchor="t">
              <a:spAutoFit/>
            </a:bodyPr>
            <a:lstStyle/>
            <a:p>
              <a:pPr algn="l">
                <a:lnSpc>
                  <a:spcPts val="2879"/>
                </a:lnSpc>
              </a:pPr>
              <a:r>
                <a:rPr lang="en-US" b="1" spc="-10">
                  <a:solidFill>
                    <a:srgbClr val="000000"/>
                  </a:solidFill>
                  <a:latin typeface="Abadi"/>
                </a:rPr>
                <a:t>GEOSPATIAL PRE-PROCESSING</a:t>
              </a:r>
            </a:p>
          </p:txBody>
        </p:sp>
        <p:sp>
          <p:nvSpPr>
            <p:cNvPr id="39" name="AutoShape 13">
              <a:extLst>
                <a:ext uri="{FF2B5EF4-FFF2-40B4-BE49-F238E27FC236}">
                  <a16:creationId xmlns:a16="http://schemas.microsoft.com/office/drawing/2014/main" id="{9F7650BD-C933-08DD-A7FE-F5A1B5F4AE7A}"/>
                </a:ext>
              </a:extLst>
            </p:cNvPr>
            <p:cNvSpPr/>
            <p:nvPr/>
          </p:nvSpPr>
          <p:spPr>
            <a:xfrm flipV="1">
              <a:off x="4170769" y="4384451"/>
              <a:ext cx="768096" cy="5266"/>
            </a:xfrm>
            <a:prstGeom prst="line">
              <a:avLst/>
            </a:prstGeom>
            <a:ln w="19050" cap="rnd">
              <a:solidFill>
                <a:srgbClr val="104879"/>
              </a:solidFill>
              <a:prstDash val="solid"/>
              <a:headEnd type="none" w="sm" len="sm"/>
              <a:tailEnd type="arrow" w="med" len="sm"/>
            </a:ln>
          </p:spPr>
          <p:txBody>
            <a:bodyPr/>
            <a:lstStyle/>
            <a:p>
              <a:endParaRPr lang="en-US"/>
            </a:p>
          </p:txBody>
        </p:sp>
        <p:sp>
          <p:nvSpPr>
            <p:cNvPr id="40" name="AutoShape 14">
              <a:extLst>
                <a:ext uri="{FF2B5EF4-FFF2-40B4-BE49-F238E27FC236}">
                  <a16:creationId xmlns:a16="http://schemas.microsoft.com/office/drawing/2014/main" id="{F8F632E2-90C8-B784-FD19-4A236AADB455}"/>
                </a:ext>
              </a:extLst>
            </p:cNvPr>
            <p:cNvSpPr/>
            <p:nvPr/>
          </p:nvSpPr>
          <p:spPr>
            <a:xfrm>
              <a:off x="8216681" y="4384451"/>
              <a:ext cx="770307" cy="5266"/>
            </a:xfrm>
            <a:prstGeom prst="line">
              <a:avLst/>
            </a:prstGeom>
            <a:ln w="19050" cap="rnd">
              <a:solidFill>
                <a:srgbClr val="104879"/>
              </a:solidFill>
              <a:prstDash val="solid"/>
              <a:headEnd type="none" w="sm" len="sm"/>
              <a:tailEnd type="triangle" w="lg" len="med"/>
            </a:ln>
          </p:spPr>
          <p:txBody>
            <a:bodyPr/>
            <a:lstStyle/>
            <a:p>
              <a:endParaRPr lang="en-US"/>
            </a:p>
          </p:txBody>
        </p:sp>
        <p:sp>
          <p:nvSpPr>
            <p:cNvPr id="41" name="AutoShape 17">
              <a:extLst>
                <a:ext uri="{FF2B5EF4-FFF2-40B4-BE49-F238E27FC236}">
                  <a16:creationId xmlns:a16="http://schemas.microsoft.com/office/drawing/2014/main" id="{B208112A-C5FA-51E5-D6F6-423036558ED8}"/>
                </a:ext>
              </a:extLst>
            </p:cNvPr>
            <p:cNvSpPr/>
            <p:nvPr/>
          </p:nvSpPr>
          <p:spPr>
            <a:xfrm flipH="1">
              <a:off x="10556287" y="3723943"/>
              <a:ext cx="0" cy="351375"/>
            </a:xfrm>
            <a:prstGeom prst="line">
              <a:avLst/>
            </a:prstGeom>
            <a:ln w="19050" cap="rnd">
              <a:solidFill>
                <a:srgbClr val="104879"/>
              </a:solidFill>
              <a:prstDash val="solid"/>
              <a:headEnd type="triangle" w="lg" len="med"/>
              <a:tailEnd type="none" w="sm" len="sm"/>
            </a:ln>
          </p:spPr>
          <p:txBody>
            <a:bodyPr/>
            <a:lstStyle/>
            <a:p>
              <a:endParaRPr lang="en-US"/>
            </a:p>
          </p:txBody>
        </p:sp>
        <p:sp>
          <p:nvSpPr>
            <p:cNvPr id="42" name="TextBox 18">
              <a:extLst>
                <a:ext uri="{FF2B5EF4-FFF2-40B4-BE49-F238E27FC236}">
                  <a16:creationId xmlns:a16="http://schemas.microsoft.com/office/drawing/2014/main" id="{4EE549B1-0DC9-EBCB-2997-545B1471A9B9}"/>
                </a:ext>
              </a:extLst>
            </p:cNvPr>
            <p:cNvSpPr txBox="1"/>
            <p:nvPr/>
          </p:nvSpPr>
          <p:spPr>
            <a:xfrm>
              <a:off x="6096000" y="4904441"/>
              <a:ext cx="2431634" cy="738664"/>
            </a:xfrm>
            <a:prstGeom prst="rect">
              <a:avLst/>
            </a:prstGeom>
          </p:spPr>
          <p:txBody>
            <a:bodyPr wrap="square" lIns="0" tIns="0" rIns="0" bIns="0" rtlCol="0" anchor="t">
              <a:spAutoFit/>
            </a:bodyPr>
            <a:lstStyle/>
            <a:p>
              <a:pPr marL="474980" lvl="1" indent="-237490">
                <a:buFont typeface="Arial"/>
                <a:buChar char="•"/>
              </a:pPr>
              <a:r>
                <a:rPr lang="en-US" sz="1600" spc="-9">
                  <a:solidFill>
                    <a:srgbClr val="000000"/>
                  </a:solidFill>
                  <a:latin typeface="Abadi"/>
                </a:rPr>
                <a:t>Auto recognize type of infrastructure / population data</a:t>
              </a:r>
            </a:p>
          </p:txBody>
        </p:sp>
        <p:sp>
          <p:nvSpPr>
            <p:cNvPr id="43" name="TextBox 19">
              <a:extLst>
                <a:ext uri="{FF2B5EF4-FFF2-40B4-BE49-F238E27FC236}">
                  <a16:creationId xmlns:a16="http://schemas.microsoft.com/office/drawing/2014/main" id="{F82D242A-8B15-D842-A629-CDE6BBE59F65}"/>
                </a:ext>
              </a:extLst>
            </p:cNvPr>
            <p:cNvSpPr txBox="1"/>
            <p:nvPr/>
          </p:nvSpPr>
          <p:spPr>
            <a:xfrm>
              <a:off x="1522691" y="4904441"/>
              <a:ext cx="3002867" cy="1477328"/>
            </a:xfrm>
            <a:prstGeom prst="rect">
              <a:avLst/>
            </a:prstGeom>
          </p:spPr>
          <p:txBody>
            <a:bodyPr wrap="square" lIns="0" tIns="0" rIns="0" bIns="0" rtlCol="0" anchor="t">
              <a:spAutoFit/>
            </a:bodyPr>
            <a:lstStyle/>
            <a:p>
              <a:pPr marL="474980" lvl="1" indent="-237490">
                <a:buFont typeface="Arial"/>
                <a:buChar char="•"/>
              </a:pPr>
              <a:r>
                <a:rPr lang="en-US" sz="1600" spc="-8">
                  <a:solidFill>
                    <a:srgbClr val="000000"/>
                  </a:solidFill>
                  <a:latin typeface="Abadi"/>
                </a:rPr>
                <a:t>Setting Coordinate Reference Systems</a:t>
              </a:r>
            </a:p>
            <a:p>
              <a:pPr marL="474980" lvl="1" indent="-237490">
                <a:buFont typeface="Arial"/>
                <a:buChar char="•"/>
              </a:pPr>
              <a:r>
                <a:rPr lang="en-US" sz="1600" spc="-8">
                  <a:solidFill>
                    <a:srgbClr val="000000"/>
                  </a:solidFill>
                  <a:latin typeface="Abadi"/>
                </a:rPr>
                <a:t>Setting resolution</a:t>
              </a:r>
            </a:p>
            <a:p>
              <a:pPr marL="474980" lvl="1" indent="-237490">
                <a:buFont typeface="Arial"/>
                <a:buChar char="•"/>
              </a:pPr>
              <a:r>
                <a:rPr lang="en-US" sz="1600" spc="-8">
                  <a:solidFill>
                    <a:srgbClr val="000000"/>
                  </a:solidFill>
                  <a:latin typeface="Abadi"/>
                </a:rPr>
                <a:t>Classifying hazard (based on intensities, create different hazard intensity zones)</a:t>
              </a:r>
              <a:endParaRPr lang="en-US" sz="1600" spc="-9">
                <a:solidFill>
                  <a:srgbClr val="000000"/>
                </a:solidFill>
                <a:latin typeface="Abadi"/>
              </a:endParaRPr>
            </a:p>
          </p:txBody>
        </p:sp>
        <p:sp>
          <p:nvSpPr>
            <p:cNvPr id="44" name="TextBox 18">
              <a:extLst>
                <a:ext uri="{FF2B5EF4-FFF2-40B4-BE49-F238E27FC236}">
                  <a16:creationId xmlns:a16="http://schemas.microsoft.com/office/drawing/2014/main" id="{0DF5D280-129F-2B6B-F7DF-DAC4BF1F29D4}"/>
                </a:ext>
              </a:extLst>
            </p:cNvPr>
            <p:cNvSpPr txBox="1"/>
            <p:nvPr/>
          </p:nvSpPr>
          <p:spPr>
            <a:xfrm>
              <a:off x="9471124" y="4904441"/>
              <a:ext cx="2623109" cy="1231106"/>
            </a:xfrm>
            <a:prstGeom prst="rect">
              <a:avLst/>
            </a:prstGeom>
          </p:spPr>
          <p:txBody>
            <a:bodyPr wrap="square" lIns="0" tIns="0" rIns="0" bIns="0" rtlCol="0" anchor="t">
              <a:spAutoFit/>
            </a:bodyPr>
            <a:lstStyle/>
            <a:p>
              <a:pPr marL="474980" lvl="1" indent="-237490">
                <a:buFont typeface="Arial"/>
                <a:buChar char="•"/>
              </a:pPr>
              <a:r>
                <a:rPr lang="en-US" sz="1600" spc="-9">
                  <a:solidFill>
                    <a:srgbClr val="000000"/>
                  </a:solidFill>
                  <a:latin typeface="Abadi"/>
                </a:rPr>
                <a:t>Calculate exposure to all infrastructure and population</a:t>
              </a:r>
            </a:p>
            <a:p>
              <a:pPr marL="474980" lvl="1" indent="-237490">
                <a:buFont typeface="Arial"/>
                <a:buChar char="•"/>
              </a:pPr>
              <a:r>
                <a:rPr lang="en-US" sz="1600" spc="-9">
                  <a:solidFill>
                    <a:srgbClr val="000000"/>
                  </a:solidFill>
                  <a:latin typeface="Abadi"/>
                </a:rPr>
                <a:t>Overlay &amp; count exposure</a:t>
              </a:r>
            </a:p>
          </p:txBody>
        </p:sp>
        <p:sp>
          <p:nvSpPr>
            <p:cNvPr id="45" name="AutoShape 17">
              <a:extLst>
                <a:ext uri="{FF2B5EF4-FFF2-40B4-BE49-F238E27FC236}">
                  <a16:creationId xmlns:a16="http://schemas.microsoft.com/office/drawing/2014/main" id="{D5ACACC7-D6FF-54D9-512F-8E8C04A0F003}"/>
                </a:ext>
              </a:extLst>
            </p:cNvPr>
            <p:cNvSpPr/>
            <p:nvPr/>
          </p:nvSpPr>
          <p:spPr>
            <a:xfrm flipH="1" flipV="1">
              <a:off x="1739609" y="3723943"/>
              <a:ext cx="0" cy="324651"/>
            </a:xfrm>
            <a:prstGeom prst="line">
              <a:avLst/>
            </a:prstGeom>
            <a:ln w="19050" cap="rnd">
              <a:solidFill>
                <a:srgbClr val="104879"/>
              </a:solidFill>
              <a:prstDash val="solid"/>
              <a:headEnd type="triangle" w="lg" len="med"/>
              <a:tailEnd type="none" w="sm" len="sm"/>
            </a:ln>
          </p:spPr>
          <p:txBody>
            <a:bodyPr/>
            <a:lstStyle/>
            <a:p>
              <a:endParaRPr lang="en-US"/>
            </a:p>
          </p:txBody>
        </p:sp>
        <p:pic>
          <p:nvPicPr>
            <p:cNvPr id="46" name="Picture 2">
              <a:extLst>
                <a:ext uri="{FF2B5EF4-FFF2-40B4-BE49-F238E27FC236}">
                  <a16:creationId xmlns:a16="http://schemas.microsoft.com/office/drawing/2014/main" id="{A574F2F3-A841-4F5B-51C6-98B2D83E76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85132" y="3025838"/>
              <a:ext cx="607869" cy="604553"/>
            </a:xfrm>
            <a:prstGeom prst="rect">
              <a:avLst/>
            </a:prstGeom>
          </p:spPr>
        </p:pic>
        <p:pic>
          <p:nvPicPr>
            <p:cNvPr id="47" name="Picture 3">
              <a:extLst>
                <a:ext uri="{FF2B5EF4-FFF2-40B4-BE49-F238E27FC236}">
                  <a16:creationId xmlns:a16="http://schemas.microsoft.com/office/drawing/2014/main" id="{FB102F4B-F928-7DF0-2358-56F8FE8E4C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693953" y="4888749"/>
              <a:ext cx="777171" cy="899882"/>
            </a:xfrm>
            <a:prstGeom prst="rect">
              <a:avLst/>
            </a:prstGeom>
          </p:spPr>
        </p:pic>
      </p:grpSp>
    </p:spTree>
    <p:custDataLst>
      <p:tags r:id="rId1"/>
    </p:custDataLst>
    <p:extLst>
      <p:ext uri="{BB962C8B-B14F-4D97-AF65-F5344CB8AC3E}">
        <p14:creationId xmlns:p14="http://schemas.microsoft.com/office/powerpoint/2010/main" val="36594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4"/>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9154738" cy="632801"/>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bold"/>
              <a:ea typeface="Calibri"/>
              <a:cs typeface="Calibri"/>
            </a:endParaRPr>
          </a:p>
          <a:p>
            <a:endParaRPr lang="en-US" sz="2800">
              <a:latin typeface="Roboto bold"/>
              <a:ea typeface="Calibri"/>
              <a:cs typeface="Calibri"/>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5"/>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bold"/>
                <a:ea typeface="Roboto bold"/>
                <a:cs typeface="Roboto bold"/>
              </a:rPr>
            </a:br>
            <a:endParaRPr lang="en-US" sz="6000" b="1">
              <a:solidFill>
                <a:schemeClr val="accent5">
                  <a:lumMod val="75000"/>
                </a:schemeClr>
              </a:solidFill>
              <a:latin typeface="Roboto bold"/>
              <a:ea typeface="Roboto bold"/>
              <a:cs typeface="Roboto bold"/>
            </a:endParaRPr>
          </a:p>
        </p:txBody>
      </p:sp>
      <p:sp>
        <p:nvSpPr>
          <p:cNvPr id="27" name="TextBox 26">
            <a:extLst>
              <a:ext uri="{FF2B5EF4-FFF2-40B4-BE49-F238E27FC236}">
                <a16:creationId xmlns:a16="http://schemas.microsoft.com/office/drawing/2014/main" id="{47834E17-D483-C671-B693-D42FFE40A509}"/>
              </a:ext>
            </a:extLst>
          </p:cNvPr>
          <p:cNvSpPr txBox="1"/>
          <p:nvPr/>
        </p:nvSpPr>
        <p:spPr>
          <a:xfrm>
            <a:off x="365052" y="905540"/>
            <a:ext cx="1041636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boto bold"/>
                <a:ea typeface="+mn-lt"/>
                <a:cs typeface="+mn-lt"/>
              </a:rPr>
              <a:t>Verification of the SASCOF OND 2023 IBF percent exposure from automation tool with the manual calculations on QGIS</a:t>
            </a:r>
            <a:endParaRPr lang="ko-KR" sz="2800">
              <a:latin typeface="Roboto bold"/>
              <a:ea typeface="돋움"/>
              <a:cs typeface="Roboto bold"/>
            </a:endParaRPr>
          </a:p>
          <a:p>
            <a:endParaRPr lang="en-US" altLang="ko-KR" sz="2800" b="1">
              <a:latin typeface="Roboto bold"/>
              <a:ea typeface="돋움"/>
              <a:cs typeface="Calibri"/>
            </a:endParaRPr>
          </a:p>
          <a:p>
            <a:endParaRPr lang="ko-KR" sz="2800">
              <a:latin typeface="Roboto bold"/>
              <a:ea typeface="돋움"/>
              <a:cs typeface="Poppins"/>
            </a:endParaRPr>
          </a:p>
        </p:txBody>
      </p:sp>
      <p:graphicFrame>
        <p:nvGraphicFramePr>
          <p:cNvPr id="7" name="Table 6">
            <a:extLst>
              <a:ext uri="{FF2B5EF4-FFF2-40B4-BE49-F238E27FC236}">
                <a16:creationId xmlns:a16="http://schemas.microsoft.com/office/drawing/2014/main" id="{626A763D-A767-39ED-7523-161CDEEFBB2B}"/>
              </a:ext>
            </a:extLst>
          </p:cNvPr>
          <p:cNvGraphicFramePr>
            <a:graphicFrameLocks noGrp="1"/>
          </p:cNvGraphicFramePr>
          <p:nvPr>
            <p:extLst>
              <p:ext uri="{D42A27DB-BD31-4B8C-83A1-F6EECF244321}">
                <p14:modId xmlns:p14="http://schemas.microsoft.com/office/powerpoint/2010/main" val="1394602687"/>
              </p:ext>
            </p:extLst>
          </p:nvPr>
        </p:nvGraphicFramePr>
        <p:xfrm>
          <a:off x="291909" y="1922948"/>
          <a:ext cx="8903893" cy="4862475"/>
        </p:xfrm>
        <a:graphic>
          <a:graphicData uri="http://schemas.openxmlformats.org/drawingml/2006/table">
            <a:tbl>
              <a:tblPr/>
              <a:tblGrid>
                <a:gridCol w="877918">
                  <a:extLst>
                    <a:ext uri="{9D8B030D-6E8A-4147-A177-3AD203B41FA5}">
                      <a16:colId xmlns:a16="http://schemas.microsoft.com/office/drawing/2014/main" val="374269931"/>
                    </a:ext>
                  </a:extLst>
                </a:gridCol>
                <a:gridCol w="638486">
                  <a:extLst>
                    <a:ext uri="{9D8B030D-6E8A-4147-A177-3AD203B41FA5}">
                      <a16:colId xmlns:a16="http://schemas.microsoft.com/office/drawing/2014/main" val="1360729380"/>
                    </a:ext>
                  </a:extLst>
                </a:gridCol>
                <a:gridCol w="718298">
                  <a:extLst>
                    <a:ext uri="{9D8B030D-6E8A-4147-A177-3AD203B41FA5}">
                      <a16:colId xmlns:a16="http://schemas.microsoft.com/office/drawing/2014/main" val="1759201980"/>
                    </a:ext>
                  </a:extLst>
                </a:gridCol>
                <a:gridCol w="738248">
                  <a:extLst>
                    <a:ext uri="{9D8B030D-6E8A-4147-A177-3AD203B41FA5}">
                      <a16:colId xmlns:a16="http://schemas.microsoft.com/office/drawing/2014/main" val="3510854475"/>
                    </a:ext>
                  </a:extLst>
                </a:gridCol>
                <a:gridCol w="857967">
                  <a:extLst>
                    <a:ext uri="{9D8B030D-6E8A-4147-A177-3AD203B41FA5}">
                      <a16:colId xmlns:a16="http://schemas.microsoft.com/office/drawing/2014/main" val="2427157598"/>
                    </a:ext>
                  </a:extLst>
                </a:gridCol>
                <a:gridCol w="758202">
                  <a:extLst>
                    <a:ext uri="{9D8B030D-6E8A-4147-A177-3AD203B41FA5}">
                      <a16:colId xmlns:a16="http://schemas.microsoft.com/office/drawing/2014/main" val="2501833123"/>
                    </a:ext>
                  </a:extLst>
                </a:gridCol>
                <a:gridCol w="818062">
                  <a:extLst>
                    <a:ext uri="{9D8B030D-6E8A-4147-A177-3AD203B41FA5}">
                      <a16:colId xmlns:a16="http://schemas.microsoft.com/office/drawing/2014/main" val="3498021720"/>
                    </a:ext>
                  </a:extLst>
                </a:gridCol>
                <a:gridCol w="768179">
                  <a:extLst>
                    <a:ext uri="{9D8B030D-6E8A-4147-A177-3AD203B41FA5}">
                      <a16:colId xmlns:a16="http://schemas.microsoft.com/office/drawing/2014/main" val="1431219542"/>
                    </a:ext>
                  </a:extLst>
                </a:gridCol>
                <a:gridCol w="768179">
                  <a:extLst>
                    <a:ext uri="{9D8B030D-6E8A-4147-A177-3AD203B41FA5}">
                      <a16:colId xmlns:a16="http://schemas.microsoft.com/office/drawing/2014/main" val="3041562295"/>
                    </a:ext>
                  </a:extLst>
                </a:gridCol>
                <a:gridCol w="768179">
                  <a:extLst>
                    <a:ext uri="{9D8B030D-6E8A-4147-A177-3AD203B41FA5}">
                      <a16:colId xmlns:a16="http://schemas.microsoft.com/office/drawing/2014/main" val="4034128643"/>
                    </a:ext>
                  </a:extLst>
                </a:gridCol>
                <a:gridCol w="718298">
                  <a:extLst>
                    <a:ext uri="{9D8B030D-6E8A-4147-A177-3AD203B41FA5}">
                      <a16:colId xmlns:a16="http://schemas.microsoft.com/office/drawing/2014/main" val="241158903"/>
                    </a:ext>
                  </a:extLst>
                </a:gridCol>
                <a:gridCol w="473877">
                  <a:extLst>
                    <a:ext uri="{9D8B030D-6E8A-4147-A177-3AD203B41FA5}">
                      <a16:colId xmlns:a16="http://schemas.microsoft.com/office/drawing/2014/main" val="1034298742"/>
                    </a:ext>
                  </a:extLst>
                </a:gridCol>
              </a:tblGrid>
              <a:tr h="141850">
                <a:tc rowSpan="2">
                  <a:txBody>
                    <a:bodyPr/>
                    <a:lstStyle/>
                    <a:p>
                      <a:pPr algn="ctr" fontAlgn="ctr"/>
                      <a:r>
                        <a:rPr lang="en-US" sz="600" b="1" i="0" u="none" strike="noStrike">
                          <a:solidFill>
                            <a:srgbClr val="000000"/>
                          </a:solidFill>
                          <a:effectLst/>
                          <a:latin typeface="Arial"/>
                        </a:rPr>
                        <a:t>Country</a:t>
                      </a:r>
                    </a:p>
                  </a:txBody>
                  <a:tcPr marL="4218" marR="4218" marT="421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600" b="1" i="0" u="none" strike="noStrike">
                          <a:solidFill>
                            <a:srgbClr val="000000"/>
                          </a:solidFill>
                          <a:effectLst/>
                          <a:latin typeface="Arial"/>
                        </a:rPr>
                        <a:t>Method</a:t>
                      </a:r>
                    </a:p>
                  </a:txBody>
                  <a:tcPr marL="4218" marR="4218" marT="421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en-US" sz="600" b="1" i="0" u="none" strike="noStrike">
                          <a:solidFill>
                            <a:srgbClr val="000000"/>
                          </a:solidFill>
                          <a:effectLst/>
                          <a:latin typeface="Calibri"/>
                        </a:rPr>
                        <a:t>BELOW-NORMAL</a:t>
                      </a:r>
                    </a:p>
                  </a:txBody>
                  <a:tcPr marL="4218" marR="4218" marT="421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en-US" sz="600" b="1" i="0" u="none" strike="noStrike">
                          <a:solidFill>
                            <a:srgbClr val="000000"/>
                          </a:solidFill>
                          <a:effectLst/>
                          <a:latin typeface="Calibri"/>
                        </a:rPr>
                        <a:t>ABOVE-NORMAL</a:t>
                      </a:r>
                    </a:p>
                  </a:txBody>
                  <a:tcPr marL="4218" marR="4218" marT="421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8009162"/>
                  </a:ext>
                </a:extLst>
              </a:tr>
              <a:tr h="619743">
                <a:tc vMerge="1">
                  <a:txBody>
                    <a:bodyPr/>
                    <a:lstStyle/>
                    <a:p>
                      <a:endParaRPr lang="en-US"/>
                    </a:p>
                  </a:txBody>
                  <a:tcPr/>
                </a:tc>
                <a:tc vMerge="1">
                  <a:txBody>
                    <a:bodyPr/>
                    <a:lstStyle/>
                    <a:p>
                      <a:endParaRPr lang="en-US"/>
                    </a:p>
                  </a:txBody>
                  <a:tcPr/>
                </a:tc>
                <a:tc>
                  <a:txBody>
                    <a:bodyPr/>
                    <a:lstStyle/>
                    <a:p>
                      <a:pPr algn="ctr" fontAlgn="ctr"/>
                      <a:r>
                        <a:rPr lang="en-US" sz="600" b="1" i="0" u="none" strike="noStrike">
                          <a:solidFill>
                            <a:srgbClr val="000000"/>
                          </a:solidFill>
                          <a:effectLst/>
                          <a:latin typeface="Arial"/>
                        </a:rPr>
                        <a:t>Exposed to 35.1% - 40% </a:t>
                      </a:r>
                      <a:br>
                        <a:rPr lang="en-US" sz="600" b="1" i="0" u="none" strike="noStrike">
                          <a:solidFill>
                            <a:srgbClr val="000000"/>
                          </a:solidFill>
                          <a:effectLst/>
                          <a:latin typeface="Arial"/>
                        </a:rPr>
                      </a:br>
                      <a:r>
                        <a:rPr lang="en-US" sz="600" b="1" i="0" u="none" strike="noStrike">
                          <a:solidFill>
                            <a:srgbClr val="000000"/>
                          </a:solidFill>
                          <a:effectLst/>
                          <a:latin typeface="Arial"/>
                        </a:rPr>
                        <a:t>probability of below normal precipitation</a:t>
                      </a:r>
                    </a:p>
                  </a:txBody>
                  <a:tcPr marL="4218" marR="4218" marT="42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600" b="1" i="0" u="none" strike="noStrike">
                          <a:solidFill>
                            <a:srgbClr val="000000"/>
                          </a:solidFill>
                          <a:effectLst/>
                          <a:latin typeface="Arial"/>
                        </a:rPr>
                        <a:t>Exposed to 40.1% - 50% </a:t>
                      </a:r>
                      <a:br>
                        <a:rPr lang="en-US" sz="600" b="1" i="0" u="none" strike="noStrike">
                          <a:solidFill>
                            <a:srgbClr val="000000"/>
                          </a:solidFill>
                          <a:effectLst/>
                          <a:latin typeface="Arial"/>
                        </a:rPr>
                      </a:br>
                      <a:r>
                        <a:rPr lang="en-US" sz="600" b="1" i="0" u="none" strike="noStrike">
                          <a:solidFill>
                            <a:srgbClr val="000000"/>
                          </a:solidFill>
                          <a:effectLst/>
                          <a:latin typeface="Arial"/>
                        </a:rPr>
                        <a:t>probability of below normal precipitation</a:t>
                      </a:r>
                    </a:p>
                  </a:txBody>
                  <a:tcPr marL="4218" marR="4218" marT="4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CD66"/>
                    </a:solidFill>
                  </a:tcPr>
                </a:tc>
                <a:tc>
                  <a:txBody>
                    <a:bodyPr/>
                    <a:lstStyle/>
                    <a:p>
                      <a:pPr algn="ctr" fontAlgn="ctr"/>
                      <a:r>
                        <a:rPr lang="en-US" sz="600" b="1" i="0" u="none" strike="noStrike">
                          <a:solidFill>
                            <a:srgbClr val="000000"/>
                          </a:solidFill>
                          <a:effectLst/>
                          <a:latin typeface="Arial"/>
                        </a:rPr>
                        <a:t>Exposed to 50.1% - 65%</a:t>
                      </a:r>
                      <a:br>
                        <a:rPr lang="en-US" sz="600" b="1" i="0" u="none" strike="noStrike">
                          <a:solidFill>
                            <a:srgbClr val="000000"/>
                          </a:solidFill>
                          <a:effectLst/>
                          <a:latin typeface="Arial"/>
                        </a:rPr>
                      </a:br>
                      <a:r>
                        <a:rPr lang="en-US" sz="600" b="1" i="0" u="none" strike="noStrike">
                          <a:solidFill>
                            <a:srgbClr val="000000"/>
                          </a:solidFill>
                          <a:effectLst/>
                          <a:latin typeface="Arial"/>
                        </a:rPr>
                        <a:t>probability of below normal precipitation</a:t>
                      </a:r>
                    </a:p>
                  </a:txBody>
                  <a:tcPr marL="4218" marR="4218" marT="4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00"/>
                    </a:solidFill>
                  </a:tcPr>
                </a:tc>
                <a:tc>
                  <a:txBody>
                    <a:bodyPr/>
                    <a:lstStyle/>
                    <a:p>
                      <a:pPr algn="ctr" fontAlgn="ctr"/>
                      <a:r>
                        <a:rPr lang="en-US" sz="600" b="1" i="0" u="none" strike="noStrike">
                          <a:solidFill>
                            <a:srgbClr val="000000"/>
                          </a:solidFill>
                          <a:effectLst/>
                          <a:latin typeface="Arial" panose="020B0604020202020204" pitchFamily="34" charset="0"/>
                        </a:rPr>
                        <a:t>Percent of exposure to below normal precipitation </a:t>
                      </a:r>
                      <a:endParaRPr lang="en-US" sz="600" b="1" i="0" u="none" strike="noStrike">
                        <a:solidFill>
                          <a:srgbClr val="000000"/>
                        </a:solidFill>
                        <a:effectLst/>
                        <a:latin typeface="Arial"/>
                      </a:endParaRPr>
                    </a:p>
                  </a:txBody>
                  <a:tcPr marL="4218" marR="4218" marT="42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600" b="1" i="0" u="none" strike="noStrike">
                          <a:solidFill>
                            <a:srgbClr val="000000"/>
                          </a:solidFill>
                          <a:effectLst/>
                          <a:latin typeface="Arial"/>
                        </a:rPr>
                        <a:t>Exposed to 35.1% - 40 % </a:t>
                      </a:r>
                      <a:br>
                        <a:rPr lang="en-US" sz="600" b="1" i="0" u="none" strike="noStrike">
                          <a:solidFill>
                            <a:srgbClr val="000000"/>
                          </a:solidFill>
                          <a:effectLst/>
                          <a:latin typeface="Arial"/>
                        </a:rPr>
                      </a:br>
                      <a:r>
                        <a:rPr lang="en-US" sz="600" b="1" i="0" u="none" strike="noStrike">
                          <a:solidFill>
                            <a:srgbClr val="000000"/>
                          </a:solidFill>
                          <a:effectLst/>
                          <a:latin typeface="Arial"/>
                        </a:rPr>
                        <a:t>probability of above normal precipitation</a:t>
                      </a:r>
                    </a:p>
                  </a:txBody>
                  <a:tcPr marL="4218" marR="4218" marT="42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Arial"/>
                        </a:rPr>
                        <a:t>Exposed to 40.1% - 50 % </a:t>
                      </a:r>
                      <a:br>
                        <a:rPr lang="en-US" sz="600" b="1" i="0" u="none" strike="noStrike">
                          <a:solidFill>
                            <a:srgbClr val="000000"/>
                          </a:solidFill>
                          <a:effectLst/>
                          <a:latin typeface="Arial"/>
                        </a:rPr>
                      </a:br>
                      <a:r>
                        <a:rPr lang="en-US" sz="600" b="1" i="0" u="none" strike="noStrike">
                          <a:solidFill>
                            <a:srgbClr val="000000"/>
                          </a:solidFill>
                          <a:effectLst/>
                          <a:latin typeface="Arial"/>
                        </a:rPr>
                        <a:t>probability of above normal precipitation</a:t>
                      </a:r>
                    </a:p>
                  </a:txBody>
                  <a:tcPr marL="4218" marR="4218" marT="4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600" b="1" i="0" u="none" strike="noStrike">
                          <a:solidFill>
                            <a:srgbClr val="000000"/>
                          </a:solidFill>
                          <a:effectLst/>
                          <a:latin typeface="Arial" panose="020B0604020202020204" pitchFamily="34" charset="0"/>
                        </a:rPr>
                        <a:t>Exposed to 50.1% - 70% of above normal precipitation</a:t>
                      </a:r>
                      <a:endParaRPr lang="en-US" sz="600" b="1" i="0" u="none" strike="noStrike">
                        <a:solidFill>
                          <a:srgbClr val="000000"/>
                        </a:solidFill>
                        <a:effectLst/>
                        <a:latin typeface="Arial"/>
                      </a:endParaRPr>
                    </a:p>
                  </a:txBody>
                  <a:tcPr marL="4218" marR="4218" marT="4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600" b="1" i="0" u="none" strike="noStrike">
                          <a:solidFill>
                            <a:srgbClr val="FFFFFF"/>
                          </a:solidFill>
                          <a:effectLst/>
                          <a:latin typeface="Arial" panose="020B0604020202020204" pitchFamily="34" charset="0"/>
                        </a:rPr>
                        <a:t>Exposed to 70.1% - 90% of above normal precipitation</a:t>
                      </a:r>
                      <a:endParaRPr lang="en-US" sz="600" b="1" i="0" u="none" strike="noStrike">
                        <a:solidFill>
                          <a:srgbClr val="FFFFFF"/>
                        </a:solidFill>
                        <a:effectLst/>
                        <a:latin typeface="Arial"/>
                      </a:endParaRPr>
                    </a:p>
                  </a:txBody>
                  <a:tcPr marL="4218" marR="4218" marT="4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1C4"/>
                    </a:solidFill>
                  </a:tcPr>
                </a:tc>
                <a:tc>
                  <a:txBody>
                    <a:bodyPr/>
                    <a:lstStyle/>
                    <a:p>
                      <a:pPr algn="ctr" fontAlgn="ctr"/>
                      <a:r>
                        <a:rPr lang="en-US" sz="600" b="1" i="0" u="none" strike="noStrike">
                          <a:solidFill>
                            <a:srgbClr val="FFFFFF"/>
                          </a:solidFill>
                          <a:effectLst/>
                          <a:latin typeface="Arial" panose="020B0604020202020204" pitchFamily="34" charset="0"/>
                        </a:rPr>
                        <a:t>Exposed to 90.1% - 100% of above normal precipitation</a:t>
                      </a:r>
                      <a:endParaRPr lang="en-US" sz="600" b="1" i="0" u="none" strike="noStrike">
                        <a:solidFill>
                          <a:srgbClr val="FFFFFF"/>
                        </a:solidFill>
                        <a:effectLst/>
                        <a:latin typeface="Arial"/>
                      </a:endParaRPr>
                    </a:p>
                  </a:txBody>
                  <a:tcPr marL="4218" marR="4218" marT="4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n-US" sz="600" b="1" i="0" u="none" strike="noStrike">
                          <a:solidFill>
                            <a:srgbClr val="000000"/>
                          </a:solidFill>
                          <a:effectLst/>
                          <a:latin typeface="Arial" panose="020B0604020202020204" pitchFamily="34" charset="0"/>
                        </a:rPr>
                        <a:t>Percent of exposure to above normal precipitation </a:t>
                      </a:r>
                      <a:endParaRPr lang="en-US" sz="600" b="1" i="0" u="none" strike="noStrike">
                        <a:solidFill>
                          <a:srgbClr val="000000"/>
                        </a:solidFill>
                        <a:effectLst/>
                        <a:latin typeface="Arial"/>
                      </a:endParaRPr>
                    </a:p>
                  </a:txBody>
                  <a:tcPr marL="4218" marR="4218" marT="42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333265"/>
                  </a:ext>
                </a:extLst>
              </a:tr>
              <a:tr h="137122">
                <a:tc>
                  <a:txBody>
                    <a:bodyPr/>
                    <a:lstStyle/>
                    <a:p>
                      <a:pPr algn="l" fontAlgn="b"/>
                      <a:r>
                        <a:rPr lang="en-US" sz="600" b="0" i="0" u="none" strike="noStrike">
                          <a:solidFill>
                            <a:srgbClr val="000000"/>
                          </a:solidFill>
                          <a:effectLst/>
                          <a:latin typeface="Calibri"/>
                        </a:rPr>
                        <a:t>Afghanistan</a:t>
                      </a:r>
                    </a:p>
                  </a:txBody>
                  <a:tcPr marL="4218" marR="4218" marT="421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0.3%</a:t>
                      </a:r>
                    </a:p>
                  </a:txBody>
                  <a:tcPr marL="4218" marR="4218" marT="421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0.2%</a:t>
                      </a:r>
                    </a:p>
                  </a:txBody>
                  <a:tcPr marL="4218" marR="4218" marT="4218" marB="0" anchor="b">
                    <a:lnL>
                      <a:noFill/>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0.5%</a:t>
                      </a:r>
                    </a:p>
                  </a:txBody>
                  <a:tcPr marL="4218" marR="4218" marT="421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8.3%</a:t>
                      </a:r>
                    </a:p>
                  </a:txBody>
                  <a:tcPr marL="4218" marR="4218" marT="421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56.1%</a:t>
                      </a:r>
                    </a:p>
                  </a:txBody>
                  <a:tcPr marL="4218" marR="4218" marT="4218" marB="0" anchor="b">
                    <a:lnL>
                      <a:noFill/>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31.6%</a:t>
                      </a:r>
                    </a:p>
                  </a:txBody>
                  <a:tcPr marL="4218" marR="4218" marT="4218" marB="0" anchor="b">
                    <a:lnL>
                      <a:noFill/>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2.5%</a:t>
                      </a:r>
                    </a:p>
                  </a:txBody>
                  <a:tcPr marL="4218" marR="4218" marT="4218" marB="0" anchor="b">
                    <a:lnL>
                      <a:noFill/>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98.5%</a:t>
                      </a:r>
                    </a:p>
                  </a:txBody>
                  <a:tcPr marL="4218" marR="4218" marT="421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1383854286"/>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0.3%</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0.2%</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0.5%</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8.4%</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56.4%</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31.9%</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2.5%</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99.2%</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93854442"/>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0.7%</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59182806"/>
                  </a:ext>
                </a:extLst>
              </a:tr>
              <a:tr h="137122">
                <a:tc>
                  <a:txBody>
                    <a:bodyPr/>
                    <a:lstStyle/>
                    <a:p>
                      <a:pPr algn="l" fontAlgn="b"/>
                      <a:r>
                        <a:rPr lang="en-US" sz="600" b="0" i="0" u="none" strike="noStrike">
                          <a:solidFill>
                            <a:srgbClr val="000000"/>
                          </a:solidFill>
                          <a:effectLst/>
                          <a:latin typeface="Calibri"/>
                        </a:rPr>
                        <a:t>Bangladesh</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15.7%</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42.5%</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31.5%</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89.7%</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373753935"/>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15.9%</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43.2%</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31.7%</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90.7%</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65343865"/>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50083235"/>
                  </a:ext>
                </a:extLst>
              </a:tr>
              <a:tr h="137122">
                <a:tc>
                  <a:txBody>
                    <a:bodyPr/>
                    <a:lstStyle/>
                    <a:p>
                      <a:pPr algn="l" fontAlgn="b"/>
                      <a:r>
                        <a:rPr lang="en-US" sz="600" b="0" i="0" u="none" strike="noStrike">
                          <a:solidFill>
                            <a:srgbClr val="000000"/>
                          </a:solidFill>
                          <a:effectLst/>
                          <a:latin typeface="Calibri"/>
                        </a:rPr>
                        <a:t>Bhutan</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40.3%</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24.5%</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0.3%</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65.1%</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1846027885"/>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40.5%</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24.4%</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0.5%</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65.3%</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36021551"/>
                  </a:ext>
                </a:extLst>
              </a:tr>
              <a:tr h="119616">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56812806"/>
                  </a:ext>
                </a:extLst>
              </a:tr>
              <a:tr h="137122">
                <a:tc>
                  <a:txBody>
                    <a:bodyPr/>
                    <a:lstStyle/>
                    <a:p>
                      <a:pPr algn="l" fontAlgn="b"/>
                      <a:r>
                        <a:rPr lang="en-US" sz="600" b="0" i="0" u="none" strike="noStrike">
                          <a:solidFill>
                            <a:srgbClr val="000000"/>
                          </a:solidFill>
                          <a:effectLst/>
                          <a:latin typeface="Calibri"/>
                        </a:rPr>
                        <a:t>India</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15.3%</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11.5%</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0.5%</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27.3%</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12.8%</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4.0%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1.3%</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18.1%</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3574254688"/>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15.5%</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11.6%</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0.5%</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27.7%</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12.9%</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4.0%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1.4%</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18.3%</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11367935"/>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0.2%</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24817168"/>
                  </a:ext>
                </a:extLst>
              </a:tr>
              <a:tr h="137122">
                <a:tc>
                  <a:txBody>
                    <a:bodyPr/>
                    <a:lstStyle/>
                    <a:p>
                      <a:pPr algn="l" fontAlgn="b"/>
                      <a:r>
                        <a:rPr lang="en-US" sz="600" b="0" i="0" u="none" strike="noStrike">
                          <a:solidFill>
                            <a:srgbClr val="000000"/>
                          </a:solidFill>
                          <a:effectLst/>
                          <a:latin typeface="Calibri"/>
                        </a:rPr>
                        <a:t>Maldives</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3.4%</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83.9%</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87.3%</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3231805017"/>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3.9%</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79.1%</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83.0%</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2316967"/>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0.5%</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-4.8%</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-4.3%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22307926"/>
                  </a:ext>
                </a:extLst>
              </a:tr>
              <a:tr h="137122">
                <a:tc>
                  <a:txBody>
                    <a:bodyPr/>
                    <a:lstStyle/>
                    <a:p>
                      <a:pPr algn="l" fontAlgn="b"/>
                      <a:r>
                        <a:rPr lang="en-US" sz="600" b="0" i="0" u="none" strike="noStrike">
                          <a:solidFill>
                            <a:srgbClr val="000000"/>
                          </a:solidFill>
                          <a:effectLst/>
                          <a:latin typeface="Calibri"/>
                        </a:rPr>
                        <a:t>Myanmar</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1.6%</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1.7%</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19.9%</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14.8%</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14.7%</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9.4%</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1.1%</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59.9%</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1809874072"/>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1.6%</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1.7%</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20.1%</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14.9%</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14.8%</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9.5%</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5.2%</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60.5%</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2426234"/>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4.0%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0.6%</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99618865"/>
                  </a:ext>
                </a:extLst>
              </a:tr>
              <a:tr h="137122">
                <a:tc>
                  <a:txBody>
                    <a:bodyPr/>
                    <a:lstStyle/>
                    <a:p>
                      <a:pPr algn="l" fontAlgn="b"/>
                      <a:r>
                        <a:rPr lang="en-US" sz="600" b="0" i="0" u="none" strike="noStrike">
                          <a:solidFill>
                            <a:srgbClr val="000000"/>
                          </a:solidFill>
                          <a:effectLst/>
                          <a:latin typeface="Calibri"/>
                        </a:rPr>
                        <a:t>Nepal</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5.0%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55.1%</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60.1%</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3107771090"/>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5.2%</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55.0%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60.2%</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19915528"/>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81902047"/>
                  </a:ext>
                </a:extLst>
              </a:tr>
              <a:tr h="137122">
                <a:tc>
                  <a:txBody>
                    <a:bodyPr/>
                    <a:lstStyle/>
                    <a:p>
                      <a:pPr algn="l" fontAlgn="b"/>
                      <a:r>
                        <a:rPr lang="en-US" sz="600" b="0" i="0" u="none" strike="noStrike">
                          <a:solidFill>
                            <a:srgbClr val="000000"/>
                          </a:solidFill>
                          <a:effectLst/>
                          <a:latin typeface="Calibri"/>
                        </a:rPr>
                        <a:t>Pakistan</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12.8%</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13.9%</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18.7%</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6.0%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1.7%</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26.4%</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3653597922"/>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12.9%</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1.0%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13.9%</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19.1%</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6.1%</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1.7%</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26.9%</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8105913"/>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0.4%</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0.5%</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72071350"/>
                  </a:ext>
                </a:extLst>
              </a:tr>
              <a:tr h="137122">
                <a:tc>
                  <a:txBody>
                    <a:bodyPr/>
                    <a:lstStyle/>
                    <a:p>
                      <a:pPr algn="l" fontAlgn="b"/>
                      <a:r>
                        <a:rPr lang="en-US" sz="600" b="0" i="0" u="none" strike="noStrike">
                          <a:solidFill>
                            <a:srgbClr val="000000"/>
                          </a:solidFill>
                          <a:effectLst/>
                          <a:latin typeface="Calibri"/>
                        </a:rPr>
                        <a:t>Sri Lanka</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2.7%</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2.7%</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6.2%</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39.9%</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25.2%</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71.3%</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2915935165"/>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2.7%</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2.7%</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6.3%</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40.0%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25.5%</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71.8%</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1232113"/>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0.5%</a:t>
                      </a:r>
                    </a:p>
                  </a:txBody>
                  <a:tcPr marL="4218" marR="4218" marT="421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627474793"/>
                  </a:ext>
                </a:extLst>
              </a:tr>
              <a:tr h="137122">
                <a:tc>
                  <a:txBody>
                    <a:bodyPr/>
                    <a:lstStyle/>
                    <a:p>
                      <a:pPr algn="l" fontAlgn="b"/>
                      <a:r>
                        <a:rPr lang="en-US" sz="600" b="0" i="0" u="none" strike="noStrike">
                          <a:solidFill>
                            <a:srgbClr val="000000"/>
                          </a:solidFill>
                          <a:effectLst/>
                          <a:latin typeface="Calibri"/>
                        </a:rPr>
                        <a:t>TOTAL</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a:rPr>
                        <a:t>Manual</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14.0%</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13.0%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3.1%</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30.2%</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12.2%</a:t>
                      </a:r>
                    </a:p>
                  </a:txBody>
                  <a:tcPr marL="4218" marR="4218" marT="421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5.6%</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2.5%</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0.3%</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0.0%</a:t>
                      </a:r>
                    </a:p>
                  </a:txBody>
                  <a:tcPr marL="4218" marR="4218" marT="4218" marB="0" anchor="b">
                    <a:lnL>
                      <a:noFill/>
                    </a:lnL>
                    <a:lnR>
                      <a:noFill/>
                    </a:lnR>
                    <a:lnT w="6350" cap="flat" cmpd="sng" algn="ctr">
                      <a:solidFill>
                        <a:srgbClr val="000000"/>
                      </a:solidFill>
                      <a:prstDash val="solid"/>
                      <a:round/>
                      <a:headEnd type="none" w="med" len="med"/>
                      <a:tailEnd type="none" w="med" len="med"/>
                    </a:lnT>
                    <a:lnB>
                      <a:noFill/>
                    </a:lnB>
                    <a:solidFill>
                      <a:srgbClr val="D0CECE"/>
                    </a:solidFill>
                  </a:tcPr>
                </a:tc>
                <a:tc>
                  <a:txBody>
                    <a:bodyPr/>
                    <a:lstStyle/>
                    <a:p>
                      <a:pPr algn="r" fontAlgn="b"/>
                      <a:r>
                        <a:rPr lang="en-US" sz="600" b="0" i="0" u="none" strike="noStrike">
                          <a:solidFill>
                            <a:srgbClr val="000000"/>
                          </a:solidFill>
                          <a:effectLst/>
                          <a:latin typeface="Calibri"/>
                        </a:rPr>
                        <a:t>20.6%</a:t>
                      </a:r>
                    </a:p>
                  </a:txBody>
                  <a:tcPr marL="4218" marR="4218" marT="421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3019613727"/>
                  </a:ext>
                </a:extLst>
              </a:tr>
              <a:tr h="137122">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solidFill>
                            <a:srgbClr val="000000"/>
                          </a:solidFill>
                          <a:effectLst/>
                          <a:latin typeface="Calibri"/>
                        </a:rPr>
                        <a:t>Script</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14.2%</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13.1%</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3.1%</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30.5%</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0" i="0" u="none" strike="noStrike">
                          <a:solidFill>
                            <a:srgbClr val="000000"/>
                          </a:solidFill>
                          <a:effectLst/>
                          <a:latin typeface="Calibri"/>
                        </a:rPr>
                        <a:t>12.3%</a:t>
                      </a:r>
                    </a:p>
                  </a:txBody>
                  <a:tcPr marL="4218" marR="4218" marT="421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0" i="0" u="none" strike="noStrike">
                          <a:solidFill>
                            <a:srgbClr val="000000"/>
                          </a:solidFill>
                          <a:effectLst/>
                          <a:latin typeface="Calibri"/>
                        </a:rPr>
                        <a:t>5.6%</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2.5%</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0.3%</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0.1%</a:t>
                      </a:r>
                    </a:p>
                  </a:txBody>
                  <a:tcPr marL="4218" marR="4218" marT="421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20.9%</a:t>
                      </a:r>
                    </a:p>
                  </a:txBody>
                  <a:tcPr marL="4218" marR="4218" marT="4218"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4164121"/>
                  </a:ext>
                </a:extLst>
              </a:tr>
              <a:tr h="141850">
                <a:tc>
                  <a:txBody>
                    <a:bodyPr/>
                    <a:lstStyle/>
                    <a:p>
                      <a:pPr algn="l" fontAlgn="b"/>
                      <a:endParaRPr lang="en-US" sz="600" b="0" i="0" u="none" strike="noStrike">
                        <a:solidFill>
                          <a:srgbClr val="000000"/>
                        </a:solidFill>
                        <a:effectLst/>
                        <a:latin typeface="Calibri"/>
                      </a:endParaRPr>
                    </a:p>
                  </a:txBody>
                  <a:tcPr marL="4218" marR="4218" marT="421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a:rPr>
                        <a:t>% difference</a:t>
                      </a:r>
                    </a:p>
                  </a:txBody>
                  <a:tcPr marL="4218" marR="4218" marT="421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0.3%</a:t>
                      </a:r>
                    </a:p>
                  </a:txBody>
                  <a:tcPr marL="4218" marR="4218" marT="421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0.0%</a:t>
                      </a:r>
                    </a:p>
                  </a:txBody>
                  <a:tcPr marL="4218" marR="4218" marT="421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0.1%</a:t>
                      </a:r>
                    </a:p>
                  </a:txBody>
                  <a:tcPr marL="4218" marR="4218" marT="4218"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600" b="1" i="0" u="none" strike="noStrike">
                          <a:solidFill>
                            <a:srgbClr val="000000"/>
                          </a:solidFill>
                          <a:effectLst/>
                          <a:latin typeface="Calibri"/>
                        </a:rPr>
                        <a:t>0.2%</a:t>
                      </a:r>
                    </a:p>
                  </a:txBody>
                  <a:tcPr marL="4218" marR="4218" marT="421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56530251"/>
                  </a:ext>
                </a:extLst>
              </a:tr>
            </a:tbl>
          </a:graphicData>
        </a:graphic>
      </p:graphicFrame>
      <p:sp>
        <p:nvSpPr>
          <p:cNvPr id="10" name="TextBox 13">
            <a:extLst>
              <a:ext uri="{FF2B5EF4-FFF2-40B4-BE49-F238E27FC236}">
                <a16:creationId xmlns:a16="http://schemas.microsoft.com/office/drawing/2014/main" id="{2A9C2568-B16F-94CA-B073-B6097B95457C}"/>
              </a:ext>
            </a:extLst>
          </p:cNvPr>
          <p:cNvSpPr txBox="1"/>
          <p:nvPr/>
        </p:nvSpPr>
        <p:spPr>
          <a:xfrm>
            <a:off x="9313576" y="2094765"/>
            <a:ext cx="2886669" cy="378565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Arial" panose="020B0604020202020204" pitchFamily="34" charset="0"/>
              <a:buChar char="•"/>
            </a:pPr>
            <a:r>
              <a:rPr lang="en-US" sz="1500">
                <a:latin typeface="Arial" panose="020B0604020202020204" pitchFamily="34" charset="0"/>
                <a:cs typeface="Arial" panose="020B0604020202020204" pitchFamily="34" charset="0"/>
              </a:rPr>
              <a:t>Percent difference from automation and manual calculations, for population exposure ranges from </a:t>
            </a:r>
            <a:r>
              <a:rPr lang="en-US" sz="1500" b="1">
                <a:latin typeface="Arial" panose="020B0604020202020204" pitchFamily="34" charset="0"/>
                <a:cs typeface="Arial" panose="020B0604020202020204" pitchFamily="34" charset="0"/>
              </a:rPr>
              <a:t>0.1% to 0.3% </a:t>
            </a:r>
            <a:r>
              <a:rPr lang="en-US" sz="1500">
                <a:latin typeface="Arial" panose="020B0604020202020204" pitchFamily="34" charset="0"/>
                <a:cs typeface="Arial" panose="020B0604020202020204" pitchFamily="34" charset="0"/>
              </a:rPr>
              <a:t>in each country for </a:t>
            </a:r>
            <a:r>
              <a:rPr lang="en-US" sz="1500" b="1">
                <a:latin typeface="Arial" panose="020B0604020202020204" pitchFamily="34" charset="0"/>
                <a:cs typeface="Arial" panose="020B0604020202020204" pitchFamily="34" charset="0"/>
              </a:rPr>
              <a:t>below-normal precipitation. </a:t>
            </a:r>
          </a:p>
          <a:p>
            <a:endParaRPr lang="en-US" sz="15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a:latin typeface="Arial" panose="020B0604020202020204" pitchFamily="34" charset="0"/>
                <a:cs typeface="Arial" panose="020B0604020202020204" pitchFamily="34" charset="0"/>
              </a:rPr>
              <a:t>Percent difference from automation and manual calculation in each country, for population exposure ranges from </a:t>
            </a:r>
            <a:r>
              <a:rPr lang="en-US" sz="1500" b="1">
                <a:latin typeface="Arial" panose="020B0604020202020204" pitchFamily="34" charset="0"/>
                <a:cs typeface="Arial" panose="020B0604020202020204" pitchFamily="34" charset="0"/>
              </a:rPr>
              <a:t>0% to </a:t>
            </a:r>
            <a:br>
              <a:rPr lang="en-US" sz="1500" b="1">
                <a:latin typeface="Arial" panose="020B0604020202020204" pitchFamily="34" charset="0"/>
                <a:cs typeface="Arial" panose="020B0604020202020204" pitchFamily="34" charset="0"/>
              </a:rPr>
            </a:br>
            <a:r>
              <a:rPr lang="en-US" sz="1500" b="1">
                <a:latin typeface="Arial" panose="020B0604020202020204" pitchFamily="34" charset="0"/>
                <a:cs typeface="Arial" panose="020B0604020202020204" pitchFamily="34" charset="0"/>
              </a:rPr>
              <a:t>4% and -4.8%</a:t>
            </a:r>
            <a:r>
              <a:rPr lang="en-US" sz="1500">
                <a:latin typeface="Arial" panose="020B0604020202020204" pitchFamily="34" charset="0"/>
                <a:cs typeface="Arial" panose="020B0604020202020204" pitchFamily="34" charset="0"/>
              </a:rPr>
              <a:t> in each country for </a:t>
            </a:r>
            <a:r>
              <a:rPr lang="en-US" sz="1500" b="1">
                <a:latin typeface="Arial" panose="020B0604020202020204" pitchFamily="34" charset="0"/>
                <a:cs typeface="Arial" panose="020B0604020202020204" pitchFamily="34" charset="0"/>
              </a:rPr>
              <a:t>above-normal precipitation.</a:t>
            </a:r>
          </a:p>
        </p:txBody>
      </p:sp>
    </p:spTree>
    <p:custDataLst>
      <p:tags r:id="rId1"/>
    </p:custDataLst>
    <p:extLst>
      <p:ext uri="{BB962C8B-B14F-4D97-AF65-F5344CB8AC3E}">
        <p14:creationId xmlns:p14="http://schemas.microsoft.com/office/powerpoint/2010/main" val="33189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9154738" cy="632801"/>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bold"/>
              <a:ea typeface="Calibri"/>
              <a:cs typeface="Calibri"/>
            </a:endParaRPr>
          </a:p>
          <a:p>
            <a:endParaRPr lang="en-US" sz="2800">
              <a:latin typeface="Roboto bold"/>
              <a:ea typeface="Calibri"/>
              <a:cs typeface="Calibri"/>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9" name="Title 1">
            <a:extLst>
              <a:ext uri="{FF2B5EF4-FFF2-40B4-BE49-F238E27FC236}">
                <a16:creationId xmlns:a16="http://schemas.microsoft.com/office/drawing/2014/main" id="{422AD8E6-C88F-B4E2-3D7A-F37932A493A1}"/>
              </a:ext>
            </a:extLst>
          </p:cNvPr>
          <p:cNvSpPr txBox="1">
            <a:spLocks/>
          </p:cNvSpPr>
          <p:nvPr/>
        </p:nvSpPr>
        <p:spPr>
          <a:xfrm>
            <a:off x="-208808" y="1453617"/>
            <a:ext cx="11193888" cy="467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b="1">
                <a:latin typeface="Roboto bold"/>
                <a:ea typeface="Roboto bold"/>
                <a:cs typeface="Roboto bold"/>
              </a:rPr>
            </a:br>
            <a:endParaRPr lang="en-US" sz="6000" b="1">
              <a:solidFill>
                <a:schemeClr val="accent5">
                  <a:lumMod val="75000"/>
                </a:schemeClr>
              </a:solidFill>
              <a:latin typeface="Roboto bold"/>
              <a:ea typeface="Roboto bold"/>
              <a:cs typeface="Roboto bold"/>
            </a:endParaRPr>
          </a:p>
        </p:txBody>
      </p:sp>
      <p:sp>
        <p:nvSpPr>
          <p:cNvPr id="27" name="TextBox 26">
            <a:extLst>
              <a:ext uri="{FF2B5EF4-FFF2-40B4-BE49-F238E27FC236}">
                <a16:creationId xmlns:a16="http://schemas.microsoft.com/office/drawing/2014/main" id="{47834E17-D483-C671-B693-D42FFE40A509}"/>
              </a:ext>
            </a:extLst>
          </p:cNvPr>
          <p:cNvSpPr txBox="1"/>
          <p:nvPr/>
        </p:nvSpPr>
        <p:spPr>
          <a:xfrm>
            <a:off x="373912" y="1047307"/>
            <a:ext cx="945943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boto bold"/>
                <a:ea typeface="Calibri"/>
                <a:cs typeface="Calibri"/>
              </a:rPr>
              <a:t>EW4All Pillar 2: #6 Strategic actions</a:t>
            </a:r>
            <a:endParaRPr lang="en-US" sz="2800">
              <a:latin typeface="Roboto bold"/>
              <a:ea typeface="Calibri"/>
              <a:cs typeface="Calibri"/>
            </a:endParaRPr>
          </a:p>
          <a:p>
            <a:endParaRPr lang="en-US" altLang="ko-KR" sz="2800" b="1">
              <a:latin typeface="Roboto bold"/>
              <a:ea typeface="Calibri"/>
              <a:cs typeface="Calibri"/>
            </a:endParaRPr>
          </a:p>
          <a:p>
            <a:endParaRPr lang="en-US" altLang="ko-KR" sz="2800" b="1">
              <a:latin typeface="Calibri"/>
              <a:ea typeface="돋움"/>
              <a:cs typeface="Calibri"/>
            </a:endParaRPr>
          </a:p>
          <a:p>
            <a:endParaRPr lang="ko-KR" sz="2800">
              <a:latin typeface="Roboto bold"/>
              <a:ea typeface="돋움"/>
              <a:cs typeface="Poppins"/>
            </a:endParaRPr>
          </a:p>
        </p:txBody>
      </p:sp>
      <p:sp>
        <p:nvSpPr>
          <p:cNvPr id="7" name="Rounded Rectangle 4">
            <a:extLst>
              <a:ext uri="{FF2B5EF4-FFF2-40B4-BE49-F238E27FC236}">
                <a16:creationId xmlns:a16="http://schemas.microsoft.com/office/drawing/2014/main" id="{5CE3992F-5386-E998-F723-6EE040CC3634}"/>
              </a:ext>
            </a:extLst>
          </p:cNvPr>
          <p:cNvSpPr/>
          <p:nvPr/>
        </p:nvSpPr>
        <p:spPr>
          <a:xfrm>
            <a:off x="1304505" y="2055696"/>
            <a:ext cx="4427897" cy="117770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10" name="Oval 3">
            <a:extLst>
              <a:ext uri="{FF2B5EF4-FFF2-40B4-BE49-F238E27FC236}">
                <a16:creationId xmlns:a16="http://schemas.microsoft.com/office/drawing/2014/main" id="{B468E8E3-E73E-0876-ED69-93C7105D6686}"/>
              </a:ext>
            </a:extLst>
          </p:cNvPr>
          <p:cNvSpPr/>
          <p:nvPr/>
        </p:nvSpPr>
        <p:spPr>
          <a:xfrm>
            <a:off x="1304506" y="2055697"/>
            <a:ext cx="1046748" cy="104674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12" name="Rounded Rectangle 7">
            <a:extLst>
              <a:ext uri="{FF2B5EF4-FFF2-40B4-BE49-F238E27FC236}">
                <a16:creationId xmlns:a16="http://schemas.microsoft.com/office/drawing/2014/main" id="{B539D19A-4E0D-5A17-ADEB-2860667BFE76}"/>
              </a:ext>
            </a:extLst>
          </p:cNvPr>
          <p:cNvSpPr/>
          <p:nvPr/>
        </p:nvSpPr>
        <p:spPr>
          <a:xfrm>
            <a:off x="1304505" y="3808750"/>
            <a:ext cx="4331369" cy="11241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14" name="Oval 8">
            <a:extLst>
              <a:ext uri="{FF2B5EF4-FFF2-40B4-BE49-F238E27FC236}">
                <a16:creationId xmlns:a16="http://schemas.microsoft.com/office/drawing/2014/main" id="{BF89656C-347A-0B1C-1737-D92E5401C28D}"/>
              </a:ext>
            </a:extLst>
          </p:cNvPr>
          <p:cNvSpPr/>
          <p:nvPr/>
        </p:nvSpPr>
        <p:spPr>
          <a:xfrm>
            <a:off x="1304506" y="3808750"/>
            <a:ext cx="1046748" cy="104674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18" name="Rounded Rectangle 10">
            <a:extLst>
              <a:ext uri="{FF2B5EF4-FFF2-40B4-BE49-F238E27FC236}">
                <a16:creationId xmlns:a16="http://schemas.microsoft.com/office/drawing/2014/main" id="{AC42BA80-A737-1CC2-CACE-4D740A27E598}"/>
              </a:ext>
            </a:extLst>
          </p:cNvPr>
          <p:cNvSpPr/>
          <p:nvPr/>
        </p:nvSpPr>
        <p:spPr>
          <a:xfrm>
            <a:off x="1304505" y="5508641"/>
            <a:ext cx="4331369" cy="104674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20" name="Oval 11">
            <a:extLst>
              <a:ext uri="{FF2B5EF4-FFF2-40B4-BE49-F238E27FC236}">
                <a16:creationId xmlns:a16="http://schemas.microsoft.com/office/drawing/2014/main" id="{FEC2AA47-68B5-C791-1B19-D264C1F2277C}"/>
              </a:ext>
            </a:extLst>
          </p:cNvPr>
          <p:cNvSpPr/>
          <p:nvPr/>
        </p:nvSpPr>
        <p:spPr>
          <a:xfrm>
            <a:off x="1304506" y="5508641"/>
            <a:ext cx="1046748" cy="104674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31" name="TextBox 30">
            <a:extLst>
              <a:ext uri="{FF2B5EF4-FFF2-40B4-BE49-F238E27FC236}">
                <a16:creationId xmlns:a16="http://schemas.microsoft.com/office/drawing/2014/main" id="{AA096F23-D342-99A4-E540-D9E05F99E181}"/>
              </a:ext>
            </a:extLst>
          </p:cNvPr>
          <p:cNvSpPr txBox="1"/>
          <p:nvPr/>
        </p:nvSpPr>
        <p:spPr>
          <a:xfrm>
            <a:off x="1677036" y="2409796"/>
            <a:ext cx="301686" cy="338554"/>
          </a:xfrm>
          <a:prstGeom prst="rect">
            <a:avLst/>
          </a:prstGeom>
          <a:noFill/>
        </p:spPr>
        <p:txBody>
          <a:bodyPr wrap="none" rtlCol="0" anchor="ctr" anchorCtr="0">
            <a:spAutoFit/>
          </a:bodyPr>
          <a:lstStyle/>
          <a:p>
            <a:pPr algn="ctr"/>
            <a:r>
              <a:rPr lang="en-US" sz="1600" b="1">
                <a:solidFill>
                  <a:schemeClr val="bg1"/>
                </a:solidFill>
                <a:latin typeface="Roboto bold"/>
                <a:ea typeface="Roboto bold"/>
                <a:cs typeface="Roboto bold"/>
              </a:rPr>
              <a:t>1</a:t>
            </a:r>
          </a:p>
        </p:txBody>
      </p:sp>
      <p:sp>
        <p:nvSpPr>
          <p:cNvPr id="50" name="TextBox 49">
            <a:extLst>
              <a:ext uri="{FF2B5EF4-FFF2-40B4-BE49-F238E27FC236}">
                <a16:creationId xmlns:a16="http://schemas.microsoft.com/office/drawing/2014/main" id="{90DE7D44-B260-B1D7-54AB-CF2E3CB02A2E}"/>
              </a:ext>
            </a:extLst>
          </p:cNvPr>
          <p:cNvSpPr txBox="1"/>
          <p:nvPr/>
        </p:nvSpPr>
        <p:spPr>
          <a:xfrm>
            <a:off x="1641594" y="4162849"/>
            <a:ext cx="301686" cy="338554"/>
          </a:xfrm>
          <a:prstGeom prst="rect">
            <a:avLst/>
          </a:prstGeom>
          <a:noFill/>
        </p:spPr>
        <p:txBody>
          <a:bodyPr wrap="none" rtlCol="0" anchor="ctr" anchorCtr="0">
            <a:spAutoFit/>
          </a:bodyPr>
          <a:lstStyle/>
          <a:p>
            <a:pPr algn="ctr"/>
            <a:r>
              <a:rPr lang="en-US" sz="1600" b="1">
                <a:solidFill>
                  <a:schemeClr val="bg1"/>
                </a:solidFill>
                <a:latin typeface="Roboto bold"/>
                <a:ea typeface="Roboto bold"/>
                <a:cs typeface="Roboto bold"/>
              </a:rPr>
              <a:t>2</a:t>
            </a:r>
          </a:p>
        </p:txBody>
      </p:sp>
      <p:sp>
        <p:nvSpPr>
          <p:cNvPr id="52" name="TextBox 51">
            <a:extLst>
              <a:ext uri="{FF2B5EF4-FFF2-40B4-BE49-F238E27FC236}">
                <a16:creationId xmlns:a16="http://schemas.microsoft.com/office/drawing/2014/main" id="{19C77463-BC5F-1ABC-E4D6-FC0F5F59C809}"/>
              </a:ext>
            </a:extLst>
          </p:cNvPr>
          <p:cNvSpPr txBox="1"/>
          <p:nvPr/>
        </p:nvSpPr>
        <p:spPr>
          <a:xfrm>
            <a:off x="1597291" y="5924763"/>
            <a:ext cx="301686" cy="338554"/>
          </a:xfrm>
          <a:prstGeom prst="rect">
            <a:avLst/>
          </a:prstGeom>
          <a:noFill/>
        </p:spPr>
        <p:txBody>
          <a:bodyPr wrap="none" rtlCol="0" anchor="ctr" anchorCtr="0">
            <a:spAutoFit/>
          </a:bodyPr>
          <a:lstStyle/>
          <a:p>
            <a:pPr algn="ctr"/>
            <a:r>
              <a:rPr lang="en-US" sz="1600" b="1">
                <a:solidFill>
                  <a:schemeClr val="bg1"/>
                </a:solidFill>
                <a:latin typeface="Roboto bold"/>
                <a:ea typeface="Roboto bold"/>
                <a:cs typeface="Roboto bold"/>
              </a:rPr>
              <a:t>3</a:t>
            </a:r>
          </a:p>
        </p:txBody>
      </p:sp>
      <p:sp>
        <p:nvSpPr>
          <p:cNvPr id="54" name="TextBox 53">
            <a:extLst>
              <a:ext uri="{FF2B5EF4-FFF2-40B4-BE49-F238E27FC236}">
                <a16:creationId xmlns:a16="http://schemas.microsoft.com/office/drawing/2014/main" id="{668B1D08-2D9A-A571-BCBA-3B393E6A4EE6}"/>
              </a:ext>
            </a:extLst>
          </p:cNvPr>
          <p:cNvSpPr txBox="1"/>
          <p:nvPr/>
        </p:nvSpPr>
        <p:spPr>
          <a:xfrm>
            <a:off x="2515375" y="2037508"/>
            <a:ext cx="2008883" cy="338554"/>
          </a:xfrm>
          <a:prstGeom prst="rect">
            <a:avLst/>
          </a:prstGeom>
          <a:noFill/>
        </p:spPr>
        <p:txBody>
          <a:bodyPr wrap="none" rtlCol="0" anchor="b" anchorCtr="0">
            <a:spAutoFit/>
          </a:bodyPr>
          <a:lstStyle/>
          <a:p>
            <a:r>
              <a:rPr lang="en-US" sz="1600" b="1">
                <a:solidFill>
                  <a:schemeClr val="bg1"/>
                </a:solidFill>
                <a:latin typeface="Roboto bold"/>
                <a:ea typeface="Roboto bold"/>
                <a:cs typeface="Roboto bold"/>
              </a:rPr>
              <a:t>Joint programming </a:t>
            </a:r>
          </a:p>
        </p:txBody>
      </p:sp>
      <p:sp>
        <p:nvSpPr>
          <p:cNvPr id="56" name="Subtitle 2">
            <a:extLst>
              <a:ext uri="{FF2B5EF4-FFF2-40B4-BE49-F238E27FC236}">
                <a16:creationId xmlns:a16="http://schemas.microsoft.com/office/drawing/2014/main" id="{16750A2D-E20E-48DF-77B2-B9EEC0987133}"/>
              </a:ext>
            </a:extLst>
          </p:cNvPr>
          <p:cNvSpPr txBox="1">
            <a:spLocks/>
          </p:cNvSpPr>
          <p:nvPr/>
        </p:nvSpPr>
        <p:spPr>
          <a:xfrm>
            <a:off x="2278660" y="2292098"/>
            <a:ext cx="3360503" cy="97807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rtl="0">
              <a:spcBef>
                <a:spcPts val="0"/>
              </a:spcBef>
              <a:spcAft>
                <a:spcPts val="600"/>
              </a:spcAft>
            </a:pPr>
            <a:r>
              <a:rPr lang="en-US" sz="1600" b="1" i="0" u="none" strike="noStrike">
                <a:solidFill>
                  <a:schemeClr val="bg1"/>
                </a:solidFill>
                <a:effectLst/>
                <a:latin typeface="Roboto bold"/>
                <a:ea typeface="Roboto bold"/>
                <a:cs typeface="Roboto bold"/>
              </a:rPr>
              <a:t>    WMO/RIMES – ESCAP Pillar 2 </a:t>
            </a:r>
          </a:p>
          <a:p>
            <a:pPr rtl="0">
              <a:spcBef>
                <a:spcPts val="0"/>
              </a:spcBef>
              <a:spcAft>
                <a:spcPts val="600"/>
              </a:spcAft>
            </a:pPr>
            <a:r>
              <a:rPr lang="en-US" sz="1600" b="1">
                <a:solidFill>
                  <a:schemeClr val="bg1"/>
                </a:solidFill>
                <a:latin typeface="Roboto bold"/>
                <a:ea typeface="Roboto bold"/>
                <a:cs typeface="Roboto bold"/>
              </a:rPr>
              <a:t>CREW: IBF, Monsoon forums, TC/SSOP 3</a:t>
            </a:r>
          </a:p>
        </p:txBody>
      </p:sp>
      <p:sp>
        <p:nvSpPr>
          <p:cNvPr id="58" name="TextBox 57">
            <a:extLst>
              <a:ext uri="{FF2B5EF4-FFF2-40B4-BE49-F238E27FC236}">
                <a16:creationId xmlns:a16="http://schemas.microsoft.com/office/drawing/2014/main" id="{DDB20FF1-A84F-5623-04A1-446EF713BEDC}"/>
              </a:ext>
            </a:extLst>
          </p:cNvPr>
          <p:cNvSpPr txBox="1"/>
          <p:nvPr/>
        </p:nvSpPr>
        <p:spPr>
          <a:xfrm>
            <a:off x="2345217" y="3795819"/>
            <a:ext cx="2945138" cy="584775"/>
          </a:xfrm>
          <a:prstGeom prst="rect">
            <a:avLst/>
          </a:prstGeom>
          <a:noFill/>
        </p:spPr>
        <p:txBody>
          <a:bodyPr wrap="square" rtlCol="0" anchor="b" anchorCtr="0">
            <a:spAutoFit/>
          </a:bodyPr>
          <a:lstStyle/>
          <a:p>
            <a:r>
              <a:rPr lang="en-US" sz="1600" b="1">
                <a:solidFill>
                  <a:schemeClr val="bg1"/>
                </a:solidFill>
                <a:latin typeface="Roboto bold"/>
                <a:ea typeface="Roboto bold"/>
                <a:cs typeface="Roboto bold"/>
              </a:rPr>
              <a:t>Collaborate with NHMS, </a:t>
            </a:r>
          </a:p>
          <a:p>
            <a:r>
              <a:rPr lang="en-US" sz="1600" b="1">
                <a:solidFill>
                  <a:schemeClr val="bg1"/>
                </a:solidFill>
                <a:latin typeface="Roboto bold"/>
                <a:ea typeface="Roboto bold"/>
                <a:cs typeface="Roboto bold"/>
              </a:rPr>
              <a:t>RCC, RIMES and RSMC </a:t>
            </a:r>
          </a:p>
        </p:txBody>
      </p:sp>
      <p:sp>
        <p:nvSpPr>
          <p:cNvPr id="60" name="Subtitle 2">
            <a:extLst>
              <a:ext uri="{FF2B5EF4-FFF2-40B4-BE49-F238E27FC236}">
                <a16:creationId xmlns:a16="http://schemas.microsoft.com/office/drawing/2014/main" id="{B2E19A96-70D2-54D1-40E4-6818E024BD5E}"/>
              </a:ext>
            </a:extLst>
          </p:cNvPr>
          <p:cNvSpPr txBox="1">
            <a:spLocks/>
          </p:cNvSpPr>
          <p:nvPr/>
        </p:nvSpPr>
        <p:spPr>
          <a:xfrm>
            <a:off x="2422976" y="4366079"/>
            <a:ext cx="3498749" cy="66377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US" sz="1600" b="1">
                <a:solidFill>
                  <a:schemeClr val="bg1"/>
                </a:solidFill>
                <a:latin typeface="Roboto bold"/>
                <a:ea typeface="Roboto bold"/>
                <a:cs typeface="Roboto bold"/>
              </a:rPr>
              <a:t>Pillar 2 – IBF, Monsoon forum, </a:t>
            </a:r>
          </a:p>
          <a:p>
            <a:pPr algn="just"/>
            <a:r>
              <a:rPr lang="en-US" sz="1600" b="1">
                <a:solidFill>
                  <a:schemeClr val="bg1"/>
                </a:solidFill>
                <a:latin typeface="Roboto bold"/>
                <a:ea typeface="Roboto bold"/>
                <a:cs typeface="Roboto bold"/>
              </a:rPr>
              <a:t>PTC/SSOP 3</a:t>
            </a:r>
          </a:p>
        </p:txBody>
      </p:sp>
      <p:sp>
        <p:nvSpPr>
          <p:cNvPr id="62" name="TextBox 61">
            <a:extLst>
              <a:ext uri="{FF2B5EF4-FFF2-40B4-BE49-F238E27FC236}">
                <a16:creationId xmlns:a16="http://schemas.microsoft.com/office/drawing/2014/main" id="{27649BDA-7CBD-C29C-B58C-2C40989F2B2E}"/>
              </a:ext>
            </a:extLst>
          </p:cNvPr>
          <p:cNvSpPr txBox="1"/>
          <p:nvPr/>
        </p:nvSpPr>
        <p:spPr>
          <a:xfrm>
            <a:off x="2165242" y="5539419"/>
            <a:ext cx="3106941" cy="338554"/>
          </a:xfrm>
          <a:prstGeom prst="rect">
            <a:avLst/>
          </a:prstGeom>
          <a:noFill/>
        </p:spPr>
        <p:txBody>
          <a:bodyPr wrap="none" rtlCol="0" anchor="b" anchorCtr="0">
            <a:spAutoFit/>
          </a:bodyPr>
          <a:lstStyle/>
          <a:p>
            <a:r>
              <a:rPr lang="en-US" sz="1600" b="1">
                <a:solidFill>
                  <a:schemeClr val="bg1"/>
                </a:solidFill>
                <a:latin typeface="Roboto bold"/>
                <a:ea typeface="Roboto bold"/>
                <a:cs typeface="Roboto bold"/>
              </a:rPr>
              <a:t>Collaborate with NHMS, NEACC</a:t>
            </a:r>
          </a:p>
        </p:txBody>
      </p:sp>
      <p:sp>
        <p:nvSpPr>
          <p:cNvPr id="64" name="Subtitle 2">
            <a:extLst>
              <a:ext uri="{FF2B5EF4-FFF2-40B4-BE49-F238E27FC236}">
                <a16:creationId xmlns:a16="http://schemas.microsoft.com/office/drawing/2014/main" id="{DAA0EF0B-B0CD-1527-1E01-40739807FB19}"/>
              </a:ext>
            </a:extLst>
          </p:cNvPr>
          <p:cNvSpPr txBox="1">
            <a:spLocks/>
          </p:cNvSpPr>
          <p:nvPr/>
        </p:nvSpPr>
        <p:spPr>
          <a:xfrm>
            <a:off x="2429286" y="5833121"/>
            <a:ext cx="3377487" cy="66377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US" sz="1600" b="1">
                <a:solidFill>
                  <a:schemeClr val="bg1"/>
                </a:solidFill>
                <a:latin typeface="Roboto bold"/>
                <a:ea typeface="Roboto bold"/>
                <a:cs typeface="Roboto bold"/>
              </a:rPr>
              <a:t>Focus on slow onset disasters, </a:t>
            </a:r>
          </a:p>
          <a:p>
            <a:pPr algn="just"/>
            <a:r>
              <a:rPr lang="en-US" sz="1600" b="1">
                <a:solidFill>
                  <a:schemeClr val="bg1"/>
                </a:solidFill>
                <a:latin typeface="Roboto bold"/>
                <a:ea typeface="Roboto bold"/>
                <a:cs typeface="Roboto bold"/>
              </a:rPr>
              <a:t>Pillar 2: IBG, NEACOF</a:t>
            </a:r>
          </a:p>
        </p:txBody>
      </p:sp>
      <p:sp>
        <p:nvSpPr>
          <p:cNvPr id="66" name="Rounded Rectangle 42">
            <a:extLst>
              <a:ext uri="{FF2B5EF4-FFF2-40B4-BE49-F238E27FC236}">
                <a16:creationId xmlns:a16="http://schemas.microsoft.com/office/drawing/2014/main" id="{77C58012-DC0C-6BF9-CF63-94AF515AA0EF}"/>
              </a:ext>
            </a:extLst>
          </p:cNvPr>
          <p:cNvSpPr/>
          <p:nvPr/>
        </p:nvSpPr>
        <p:spPr>
          <a:xfrm>
            <a:off x="6556127" y="2170883"/>
            <a:ext cx="4331369" cy="104674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68" name="Oval 43">
            <a:extLst>
              <a:ext uri="{FF2B5EF4-FFF2-40B4-BE49-F238E27FC236}">
                <a16:creationId xmlns:a16="http://schemas.microsoft.com/office/drawing/2014/main" id="{FA46385C-3B48-516F-52A6-4906E8B10A4B}"/>
              </a:ext>
            </a:extLst>
          </p:cNvPr>
          <p:cNvSpPr/>
          <p:nvPr/>
        </p:nvSpPr>
        <p:spPr>
          <a:xfrm>
            <a:off x="6556128" y="2170883"/>
            <a:ext cx="1046748" cy="104674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70" name="Rounded Rectangle 44">
            <a:extLst>
              <a:ext uri="{FF2B5EF4-FFF2-40B4-BE49-F238E27FC236}">
                <a16:creationId xmlns:a16="http://schemas.microsoft.com/office/drawing/2014/main" id="{E1607E87-E677-D727-7D5D-8D0386D5984D}"/>
              </a:ext>
            </a:extLst>
          </p:cNvPr>
          <p:cNvSpPr/>
          <p:nvPr/>
        </p:nvSpPr>
        <p:spPr>
          <a:xfrm>
            <a:off x="6556127" y="3808750"/>
            <a:ext cx="4602203" cy="104674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72" name="Oval 45">
            <a:extLst>
              <a:ext uri="{FF2B5EF4-FFF2-40B4-BE49-F238E27FC236}">
                <a16:creationId xmlns:a16="http://schemas.microsoft.com/office/drawing/2014/main" id="{5F373424-C4F3-CBB9-AF20-6DA3B48F7632}"/>
              </a:ext>
            </a:extLst>
          </p:cNvPr>
          <p:cNvSpPr/>
          <p:nvPr/>
        </p:nvSpPr>
        <p:spPr>
          <a:xfrm>
            <a:off x="6556128" y="3808750"/>
            <a:ext cx="1046748" cy="10467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74" name="Rounded Rectangle 46">
            <a:extLst>
              <a:ext uri="{FF2B5EF4-FFF2-40B4-BE49-F238E27FC236}">
                <a16:creationId xmlns:a16="http://schemas.microsoft.com/office/drawing/2014/main" id="{661C08FF-3A1D-F492-0480-638E52823B5C}"/>
              </a:ext>
            </a:extLst>
          </p:cNvPr>
          <p:cNvSpPr/>
          <p:nvPr/>
        </p:nvSpPr>
        <p:spPr>
          <a:xfrm>
            <a:off x="6763600" y="5508641"/>
            <a:ext cx="4331369" cy="104674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76" name="Oval 47">
            <a:extLst>
              <a:ext uri="{FF2B5EF4-FFF2-40B4-BE49-F238E27FC236}">
                <a16:creationId xmlns:a16="http://schemas.microsoft.com/office/drawing/2014/main" id="{4B152E0B-4E0B-EBB9-8149-920E73382B26}"/>
              </a:ext>
            </a:extLst>
          </p:cNvPr>
          <p:cNvSpPr/>
          <p:nvPr/>
        </p:nvSpPr>
        <p:spPr>
          <a:xfrm>
            <a:off x="6556128" y="5508641"/>
            <a:ext cx="1046748" cy="104674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oboto bold"/>
              <a:ea typeface="Roboto bold"/>
              <a:cs typeface="Roboto bold"/>
            </a:endParaRPr>
          </a:p>
        </p:txBody>
      </p:sp>
      <p:sp>
        <p:nvSpPr>
          <p:cNvPr id="78" name="TextBox 77">
            <a:extLst>
              <a:ext uri="{FF2B5EF4-FFF2-40B4-BE49-F238E27FC236}">
                <a16:creationId xmlns:a16="http://schemas.microsoft.com/office/drawing/2014/main" id="{93E50940-158B-FFF4-8F76-3AC23822EA4E}"/>
              </a:ext>
            </a:extLst>
          </p:cNvPr>
          <p:cNvSpPr txBox="1"/>
          <p:nvPr/>
        </p:nvSpPr>
        <p:spPr>
          <a:xfrm>
            <a:off x="6893216" y="2520552"/>
            <a:ext cx="266245" cy="338554"/>
          </a:xfrm>
          <a:prstGeom prst="rect">
            <a:avLst/>
          </a:prstGeom>
          <a:noFill/>
        </p:spPr>
        <p:txBody>
          <a:bodyPr wrap="square" rtlCol="0" anchor="ctr" anchorCtr="0">
            <a:spAutoFit/>
          </a:bodyPr>
          <a:lstStyle/>
          <a:p>
            <a:pPr algn="ctr"/>
            <a:r>
              <a:rPr lang="en-US" sz="1600" b="1">
                <a:solidFill>
                  <a:schemeClr val="bg1"/>
                </a:solidFill>
                <a:latin typeface="Roboto bold"/>
                <a:ea typeface="Roboto bold"/>
                <a:cs typeface="Roboto bold"/>
              </a:rPr>
              <a:t>4</a:t>
            </a:r>
          </a:p>
        </p:txBody>
      </p:sp>
      <p:sp>
        <p:nvSpPr>
          <p:cNvPr id="80" name="TextBox 79">
            <a:extLst>
              <a:ext uri="{FF2B5EF4-FFF2-40B4-BE49-F238E27FC236}">
                <a16:creationId xmlns:a16="http://schemas.microsoft.com/office/drawing/2014/main" id="{3F319AEE-98FA-7B24-A9FA-F087DD05029B}"/>
              </a:ext>
            </a:extLst>
          </p:cNvPr>
          <p:cNvSpPr txBox="1"/>
          <p:nvPr/>
        </p:nvSpPr>
        <p:spPr>
          <a:xfrm>
            <a:off x="6857774" y="4162849"/>
            <a:ext cx="301686" cy="338554"/>
          </a:xfrm>
          <a:prstGeom prst="rect">
            <a:avLst/>
          </a:prstGeom>
          <a:noFill/>
        </p:spPr>
        <p:txBody>
          <a:bodyPr wrap="none" rtlCol="0" anchor="ctr" anchorCtr="0">
            <a:spAutoFit/>
          </a:bodyPr>
          <a:lstStyle/>
          <a:p>
            <a:pPr algn="ctr"/>
            <a:r>
              <a:rPr lang="en-US" sz="1600" b="1">
                <a:solidFill>
                  <a:schemeClr val="bg1"/>
                </a:solidFill>
                <a:latin typeface="Roboto bold"/>
                <a:ea typeface="Roboto bold"/>
                <a:cs typeface="Roboto bold"/>
              </a:rPr>
              <a:t>5</a:t>
            </a:r>
          </a:p>
        </p:txBody>
      </p:sp>
      <p:sp>
        <p:nvSpPr>
          <p:cNvPr id="82" name="TextBox 81">
            <a:extLst>
              <a:ext uri="{FF2B5EF4-FFF2-40B4-BE49-F238E27FC236}">
                <a16:creationId xmlns:a16="http://schemas.microsoft.com/office/drawing/2014/main" id="{C8A9A2C8-5073-6EDD-345C-192D6E299A71}"/>
              </a:ext>
            </a:extLst>
          </p:cNvPr>
          <p:cNvSpPr txBox="1"/>
          <p:nvPr/>
        </p:nvSpPr>
        <p:spPr>
          <a:xfrm>
            <a:off x="6857774" y="5862740"/>
            <a:ext cx="301686" cy="338554"/>
          </a:xfrm>
          <a:prstGeom prst="rect">
            <a:avLst/>
          </a:prstGeom>
          <a:noFill/>
        </p:spPr>
        <p:txBody>
          <a:bodyPr wrap="none" rtlCol="0" anchor="ctr" anchorCtr="0">
            <a:spAutoFit/>
          </a:bodyPr>
          <a:lstStyle/>
          <a:p>
            <a:pPr algn="ctr"/>
            <a:r>
              <a:rPr lang="en-US" sz="1600" b="1">
                <a:solidFill>
                  <a:schemeClr val="bg1"/>
                </a:solidFill>
                <a:latin typeface="Roboto bold"/>
                <a:ea typeface="Roboto bold"/>
                <a:cs typeface="Roboto bold"/>
              </a:rPr>
              <a:t>6</a:t>
            </a:r>
          </a:p>
        </p:txBody>
      </p:sp>
      <p:sp>
        <p:nvSpPr>
          <p:cNvPr id="84" name="TextBox 83">
            <a:extLst>
              <a:ext uri="{FF2B5EF4-FFF2-40B4-BE49-F238E27FC236}">
                <a16:creationId xmlns:a16="http://schemas.microsoft.com/office/drawing/2014/main" id="{7B7FFB0C-3872-82F1-C500-7FA9C79BA589}"/>
              </a:ext>
            </a:extLst>
          </p:cNvPr>
          <p:cNvSpPr txBox="1"/>
          <p:nvPr/>
        </p:nvSpPr>
        <p:spPr>
          <a:xfrm>
            <a:off x="7602874" y="2138239"/>
            <a:ext cx="2959465" cy="1569660"/>
          </a:xfrm>
          <a:prstGeom prst="rect">
            <a:avLst/>
          </a:prstGeom>
          <a:noFill/>
        </p:spPr>
        <p:txBody>
          <a:bodyPr wrap="none" rtlCol="0" anchor="b" anchorCtr="0">
            <a:spAutoFit/>
          </a:bodyPr>
          <a:lstStyle/>
          <a:p>
            <a:r>
              <a:rPr lang="en-US" sz="1600" b="1">
                <a:solidFill>
                  <a:schemeClr val="bg1"/>
                </a:solidFill>
                <a:latin typeface="Roboto bold"/>
                <a:ea typeface="Roboto bold"/>
                <a:cs typeface="Roboto bold"/>
              </a:rPr>
              <a:t>Capitalize on RCOFs</a:t>
            </a:r>
          </a:p>
          <a:p>
            <a:r>
              <a:rPr lang="en-US" sz="1600" b="1">
                <a:solidFill>
                  <a:schemeClr val="bg1"/>
                </a:solidFill>
                <a:latin typeface="Roboto bold"/>
                <a:ea typeface="Roboto bold"/>
                <a:cs typeface="Roboto bold"/>
              </a:rPr>
              <a:t>SASCOF, FOCRII, ASEANCOF, </a:t>
            </a:r>
          </a:p>
          <a:p>
            <a:r>
              <a:rPr lang="en-US" sz="1600" b="1">
                <a:solidFill>
                  <a:schemeClr val="bg1"/>
                </a:solidFill>
                <a:latin typeface="Roboto bold"/>
                <a:ea typeface="Roboto bold"/>
                <a:cs typeface="Roboto bold"/>
              </a:rPr>
              <a:t>NEACOF, PICOF, EASCOF, </a:t>
            </a:r>
          </a:p>
          <a:p>
            <a:r>
              <a:rPr lang="en-US" sz="1600" b="1">
                <a:solidFill>
                  <a:schemeClr val="bg1"/>
                </a:solidFill>
                <a:latin typeface="Roboto bold"/>
                <a:ea typeface="Roboto bold"/>
                <a:cs typeface="Roboto bold"/>
              </a:rPr>
              <a:t>Third Pole CF..</a:t>
            </a:r>
          </a:p>
          <a:p>
            <a:endParaRPr lang="en-US" sz="1600" b="1">
              <a:solidFill>
                <a:schemeClr val="bg1"/>
              </a:solidFill>
              <a:latin typeface="Roboto bold"/>
              <a:ea typeface="Roboto bold"/>
              <a:cs typeface="Roboto bold"/>
            </a:endParaRPr>
          </a:p>
          <a:p>
            <a:endParaRPr lang="en-US" sz="1600" b="1">
              <a:solidFill>
                <a:schemeClr val="bg1"/>
              </a:solidFill>
              <a:latin typeface="Roboto bold"/>
              <a:ea typeface="Roboto bold"/>
              <a:cs typeface="Roboto bold"/>
            </a:endParaRPr>
          </a:p>
        </p:txBody>
      </p:sp>
      <p:sp>
        <p:nvSpPr>
          <p:cNvPr id="86" name="TextBox 85">
            <a:extLst>
              <a:ext uri="{FF2B5EF4-FFF2-40B4-BE49-F238E27FC236}">
                <a16:creationId xmlns:a16="http://schemas.microsoft.com/office/drawing/2014/main" id="{CF65550E-918C-5905-1B26-77011DD4D295}"/>
              </a:ext>
            </a:extLst>
          </p:cNvPr>
          <p:cNvSpPr txBox="1"/>
          <p:nvPr/>
        </p:nvSpPr>
        <p:spPr>
          <a:xfrm>
            <a:off x="7710856" y="3897523"/>
            <a:ext cx="3701654" cy="830997"/>
          </a:xfrm>
          <a:prstGeom prst="rect">
            <a:avLst/>
          </a:prstGeom>
          <a:noFill/>
        </p:spPr>
        <p:txBody>
          <a:bodyPr wrap="none" rtlCol="0" anchor="b" anchorCtr="0">
            <a:spAutoFit/>
          </a:bodyPr>
          <a:lstStyle/>
          <a:p>
            <a:r>
              <a:rPr lang="en-US" sz="1600" b="1">
                <a:solidFill>
                  <a:schemeClr val="bg1"/>
                </a:solidFill>
                <a:latin typeface="Roboto bold"/>
                <a:ea typeface="Roboto bold"/>
                <a:cs typeface="Roboto bold"/>
              </a:rPr>
              <a:t>Collaborate with Typhoon </a:t>
            </a:r>
          </a:p>
          <a:p>
            <a:r>
              <a:rPr lang="en-US" sz="1600" b="1">
                <a:solidFill>
                  <a:schemeClr val="bg1"/>
                </a:solidFill>
                <a:latin typeface="Roboto bold"/>
                <a:ea typeface="Roboto bold"/>
                <a:cs typeface="Roboto bold"/>
              </a:rPr>
              <a:t>Committee, Panel on Tropical </a:t>
            </a:r>
          </a:p>
          <a:p>
            <a:r>
              <a:rPr lang="en-US" sz="1600" b="1">
                <a:solidFill>
                  <a:schemeClr val="bg1"/>
                </a:solidFill>
                <a:latin typeface="Roboto bold"/>
                <a:ea typeface="Roboto bold"/>
                <a:cs typeface="Roboto bold"/>
              </a:rPr>
              <a:t>Cyclone, Tropical Cyclone Committee </a:t>
            </a:r>
          </a:p>
        </p:txBody>
      </p:sp>
      <p:sp>
        <p:nvSpPr>
          <p:cNvPr id="88" name="Subtitle 2">
            <a:extLst>
              <a:ext uri="{FF2B5EF4-FFF2-40B4-BE49-F238E27FC236}">
                <a16:creationId xmlns:a16="http://schemas.microsoft.com/office/drawing/2014/main" id="{D37597C9-A6BB-B4F8-06DA-DFB34D4EEAD0}"/>
              </a:ext>
            </a:extLst>
          </p:cNvPr>
          <p:cNvSpPr txBox="1">
            <a:spLocks/>
          </p:cNvSpPr>
          <p:nvPr/>
        </p:nvSpPr>
        <p:spPr>
          <a:xfrm>
            <a:off x="7602874" y="5640719"/>
            <a:ext cx="3086695" cy="5078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a:solidFill>
                  <a:schemeClr val="bg1"/>
                </a:solidFill>
                <a:latin typeface="Roboto bold"/>
                <a:ea typeface="Roboto bold"/>
                <a:cs typeface="Roboto bold"/>
              </a:rPr>
              <a:t>Development of risk analytics, models and scenarios </a:t>
            </a:r>
          </a:p>
        </p:txBody>
      </p:sp>
      <p:sp>
        <p:nvSpPr>
          <p:cNvPr id="90" name="TextBox 89">
            <a:extLst>
              <a:ext uri="{FF2B5EF4-FFF2-40B4-BE49-F238E27FC236}">
                <a16:creationId xmlns:a16="http://schemas.microsoft.com/office/drawing/2014/main" id="{59E85F42-CC44-152D-48CF-7E352E794594}"/>
              </a:ext>
            </a:extLst>
          </p:cNvPr>
          <p:cNvSpPr txBox="1"/>
          <p:nvPr/>
        </p:nvSpPr>
        <p:spPr>
          <a:xfrm>
            <a:off x="2351254" y="1741168"/>
            <a:ext cx="2348720" cy="338554"/>
          </a:xfrm>
          <a:prstGeom prst="rect">
            <a:avLst/>
          </a:prstGeom>
          <a:noFill/>
        </p:spPr>
        <p:txBody>
          <a:bodyPr wrap="none" rtlCol="0">
            <a:spAutoFit/>
          </a:bodyPr>
          <a:lstStyle/>
          <a:p>
            <a:r>
              <a:rPr lang="en-US" sz="1600">
                <a:latin typeface="Roboto bold"/>
                <a:ea typeface="Roboto bold"/>
                <a:cs typeface="Roboto bold"/>
              </a:rPr>
              <a:t>Cambodia and Lao PDR</a:t>
            </a:r>
          </a:p>
        </p:txBody>
      </p:sp>
      <p:sp>
        <p:nvSpPr>
          <p:cNvPr id="92" name="TextBox 91">
            <a:extLst>
              <a:ext uri="{FF2B5EF4-FFF2-40B4-BE49-F238E27FC236}">
                <a16:creationId xmlns:a16="http://schemas.microsoft.com/office/drawing/2014/main" id="{0140413F-F3AB-1753-7A7B-B74FD078CA37}"/>
              </a:ext>
            </a:extLst>
          </p:cNvPr>
          <p:cNvSpPr txBox="1"/>
          <p:nvPr/>
        </p:nvSpPr>
        <p:spPr>
          <a:xfrm>
            <a:off x="2196868" y="3444207"/>
            <a:ext cx="6153150" cy="338554"/>
          </a:xfrm>
          <a:prstGeom prst="rect">
            <a:avLst/>
          </a:prstGeom>
          <a:noFill/>
        </p:spPr>
        <p:txBody>
          <a:bodyPr wrap="square">
            <a:spAutoFit/>
          </a:bodyPr>
          <a:lstStyle/>
          <a:p>
            <a:r>
              <a:rPr lang="en-US" sz="1600">
                <a:latin typeface="Roboto bold"/>
                <a:ea typeface="Roboto bold"/>
                <a:cs typeface="Roboto bold"/>
              </a:rPr>
              <a:t>Bangladesh, Nepal and Maldives</a:t>
            </a:r>
          </a:p>
        </p:txBody>
      </p:sp>
      <p:sp>
        <p:nvSpPr>
          <p:cNvPr id="94" name="TextBox 93">
            <a:extLst>
              <a:ext uri="{FF2B5EF4-FFF2-40B4-BE49-F238E27FC236}">
                <a16:creationId xmlns:a16="http://schemas.microsoft.com/office/drawing/2014/main" id="{F830B53C-948B-EFC5-0394-57B8CCC13228}"/>
              </a:ext>
            </a:extLst>
          </p:cNvPr>
          <p:cNvSpPr txBox="1"/>
          <p:nvPr/>
        </p:nvSpPr>
        <p:spPr>
          <a:xfrm>
            <a:off x="2194845" y="5205253"/>
            <a:ext cx="6153150" cy="338554"/>
          </a:xfrm>
          <a:prstGeom prst="rect">
            <a:avLst/>
          </a:prstGeom>
          <a:noFill/>
        </p:spPr>
        <p:txBody>
          <a:bodyPr wrap="square">
            <a:spAutoFit/>
          </a:bodyPr>
          <a:lstStyle/>
          <a:p>
            <a:r>
              <a:rPr lang="en-US" sz="1600">
                <a:latin typeface="Roboto bold"/>
                <a:ea typeface="Roboto bold"/>
                <a:cs typeface="Roboto bold"/>
              </a:rPr>
              <a:t>Tajikistan</a:t>
            </a:r>
          </a:p>
        </p:txBody>
      </p:sp>
      <p:sp>
        <p:nvSpPr>
          <p:cNvPr id="96" name="TextBox 95">
            <a:extLst>
              <a:ext uri="{FF2B5EF4-FFF2-40B4-BE49-F238E27FC236}">
                <a16:creationId xmlns:a16="http://schemas.microsoft.com/office/drawing/2014/main" id="{22B21983-A82C-0905-3AE6-276C0E1C4D08}"/>
              </a:ext>
            </a:extLst>
          </p:cNvPr>
          <p:cNvSpPr txBox="1"/>
          <p:nvPr/>
        </p:nvSpPr>
        <p:spPr>
          <a:xfrm>
            <a:off x="7043353" y="1804349"/>
            <a:ext cx="6153150" cy="338554"/>
          </a:xfrm>
          <a:prstGeom prst="rect">
            <a:avLst/>
          </a:prstGeom>
          <a:noFill/>
        </p:spPr>
        <p:txBody>
          <a:bodyPr wrap="square">
            <a:spAutoFit/>
          </a:bodyPr>
          <a:lstStyle/>
          <a:p>
            <a:r>
              <a:rPr lang="en-US" sz="1600">
                <a:latin typeface="Roboto bold"/>
                <a:ea typeface="Roboto bold"/>
                <a:cs typeface="Roboto bold"/>
              </a:rPr>
              <a:t>Scaling up IBF to support early actions</a:t>
            </a:r>
          </a:p>
        </p:txBody>
      </p:sp>
      <p:sp>
        <p:nvSpPr>
          <p:cNvPr id="98" name="TextBox 97">
            <a:extLst>
              <a:ext uri="{FF2B5EF4-FFF2-40B4-BE49-F238E27FC236}">
                <a16:creationId xmlns:a16="http://schemas.microsoft.com/office/drawing/2014/main" id="{349C6D7E-2C93-B495-DC8F-6E406B95A1CE}"/>
              </a:ext>
            </a:extLst>
          </p:cNvPr>
          <p:cNvSpPr txBox="1"/>
          <p:nvPr/>
        </p:nvSpPr>
        <p:spPr>
          <a:xfrm>
            <a:off x="7023497" y="3541030"/>
            <a:ext cx="6638924" cy="338554"/>
          </a:xfrm>
          <a:prstGeom prst="rect">
            <a:avLst/>
          </a:prstGeom>
          <a:noFill/>
        </p:spPr>
        <p:txBody>
          <a:bodyPr wrap="square">
            <a:spAutoFit/>
          </a:bodyPr>
          <a:lstStyle/>
          <a:p>
            <a:r>
              <a:rPr lang="en-US" sz="1600">
                <a:latin typeface="Roboto bold"/>
                <a:ea typeface="Roboto bold"/>
                <a:cs typeface="Roboto bold"/>
              </a:rPr>
              <a:t>Scaling up IBF –tropical cyclones/typhoons</a:t>
            </a:r>
          </a:p>
        </p:txBody>
      </p:sp>
      <p:sp>
        <p:nvSpPr>
          <p:cNvPr id="100" name="TextBox 99">
            <a:extLst>
              <a:ext uri="{FF2B5EF4-FFF2-40B4-BE49-F238E27FC236}">
                <a16:creationId xmlns:a16="http://schemas.microsoft.com/office/drawing/2014/main" id="{2C208542-9BD9-6D11-8049-2CC797E4733A}"/>
              </a:ext>
            </a:extLst>
          </p:cNvPr>
          <p:cNvSpPr txBox="1"/>
          <p:nvPr/>
        </p:nvSpPr>
        <p:spPr>
          <a:xfrm>
            <a:off x="6890146" y="5203870"/>
            <a:ext cx="6905624" cy="338554"/>
          </a:xfrm>
          <a:prstGeom prst="rect">
            <a:avLst/>
          </a:prstGeom>
          <a:noFill/>
        </p:spPr>
        <p:txBody>
          <a:bodyPr wrap="square">
            <a:spAutoFit/>
          </a:bodyPr>
          <a:lstStyle/>
          <a:p>
            <a:r>
              <a:rPr lang="en-US" sz="1600">
                <a:latin typeface="Roboto bold"/>
                <a:ea typeface="Roboto bold"/>
                <a:cs typeface="Roboto bold"/>
              </a:rPr>
              <a:t>IBF: El Nino/La Nina, Monsoon outlook</a:t>
            </a:r>
          </a:p>
        </p:txBody>
      </p:sp>
    </p:spTree>
    <p:extLst>
      <p:ext uri="{BB962C8B-B14F-4D97-AF65-F5344CB8AC3E}">
        <p14:creationId xmlns:p14="http://schemas.microsoft.com/office/powerpoint/2010/main" val="183692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967CEB-927D-600A-05EA-2622C3BC57EC}"/>
              </a:ext>
            </a:extLst>
          </p:cNvPr>
          <p:cNvSpPr txBox="1">
            <a:spLocks/>
          </p:cNvSpPr>
          <p:nvPr/>
        </p:nvSpPr>
        <p:spPr>
          <a:xfrm>
            <a:off x="2993081" y="1464301"/>
            <a:ext cx="6129638" cy="908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THANK YOU</a:t>
            </a:r>
          </a:p>
        </p:txBody>
      </p:sp>
      <p:sp>
        <p:nvSpPr>
          <p:cNvPr id="5" name="Subtitle 2">
            <a:extLst>
              <a:ext uri="{FF2B5EF4-FFF2-40B4-BE49-F238E27FC236}">
                <a16:creationId xmlns:a16="http://schemas.microsoft.com/office/drawing/2014/main" id="{8BF8CC4D-4835-8FC8-F179-3F0F1DBF7E13}"/>
              </a:ext>
            </a:extLst>
          </p:cNvPr>
          <p:cNvSpPr txBox="1">
            <a:spLocks/>
          </p:cNvSpPr>
          <p:nvPr/>
        </p:nvSpPr>
        <p:spPr>
          <a:xfrm>
            <a:off x="4549842" y="2270800"/>
            <a:ext cx="3026720" cy="50583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0089C8"/>
                </a:solidFill>
                <a:latin typeface="Roboto"/>
                <a:ea typeface="Roboto"/>
                <a:cs typeface="Roboto" panose="02000000000000000000" pitchFamily="2" charset="0"/>
              </a:rPr>
              <a:t>Follow us: </a:t>
            </a:r>
          </a:p>
        </p:txBody>
      </p:sp>
      <p:pic>
        <p:nvPicPr>
          <p:cNvPr id="6" name="Picture 22">
            <a:extLst>
              <a:ext uri="{FF2B5EF4-FFF2-40B4-BE49-F238E27FC236}">
                <a16:creationId xmlns:a16="http://schemas.microsoft.com/office/drawing/2014/main" id="{D554212E-940F-0116-FC03-EA0CFE797623}"/>
              </a:ext>
            </a:extLst>
          </p:cNvPr>
          <p:cNvPicPr>
            <a:picLocks noChangeAspect="1"/>
          </p:cNvPicPr>
          <p:nvPr/>
        </p:nvPicPr>
        <p:blipFill>
          <a:blip r:embed="rId2"/>
          <a:stretch>
            <a:fillRect/>
          </a:stretch>
        </p:blipFill>
        <p:spPr>
          <a:xfrm>
            <a:off x="1461473" y="2925115"/>
            <a:ext cx="634179" cy="622300"/>
          </a:xfrm>
          <a:prstGeom prst="rect">
            <a:avLst/>
          </a:prstGeom>
        </p:spPr>
      </p:pic>
      <p:pic>
        <p:nvPicPr>
          <p:cNvPr id="7" name="Picture 23">
            <a:extLst>
              <a:ext uri="{FF2B5EF4-FFF2-40B4-BE49-F238E27FC236}">
                <a16:creationId xmlns:a16="http://schemas.microsoft.com/office/drawing/2014/main" id="{9D1FDEFB-831B-4FDE-99A7-9CEF296BC429}"/>
              </a:ext>
            </a:extLst>
          </p:cNvPr>
          <p:cNvPicPr>
            <a:picLocks noChangeAspect="1"/>
          </p:cNvPicPr>
          <p:nvPr/>
        </p:nvPicPr>
        <p:blipFill>
          <a:blip r:embed="rId3"/>
          <a:stretch>
            <a:fillRect/>
          </a:stretch>
        </p:blipFill>
        <p:spPr>
          <a:xfrm>
            <a:off x="1448773" y="4495735"/>
            <a:ext cx="634179" cy="622300"/>
          </a:xfrm>
          <a:prstGeom prst="rect">
            <a:avLst/>
          </a:prstGeom>
        </p:spPr>
      </p:pic>
      <p:pic>
        <p:nvPicPr>
          <p:cNvPr id="8" name="Picture 24">
            <a:extLst>
              <a:ext uri="{FF2B5EF4-FFF2-40B4-BE49-F238E27FC236}">
                <a16:creationId xmlns:a16="http://schemas.microsoft.com/office/drawing/2014/main" id="{50EB2A91-E487-6955-A196-B4453392E723}"/>
              </a:ext>
            </a:extLst>
          </p:cNvPr>
          <p:cNvPicPr>
            <a:picLocks noChangeAspect="1"/>
          </p:cNvPicPr>
          <p:nvPr/>
        </p:nvPicPr>
        <p:blipFill>
          <a:blip r:embed="rId4"/>
          <a:stretch>
            <a:fillRect/>
          </a:stretch>
        </p:blipFill>
        <p:spPr>
          <a:xfrm>
            <a:off x="4433007" y="4467775"/>
            <a:ext cx="634179" cy="622300"/>
          </a:xfrm>
          <a:prstGeom prst="rect">
            <a:avLst/>
          </a:prstGeom>
        </p:spPr>
      </p:pic>
      <p:pic>
        <p:nvPicPr>
          <p:cNvPr id="9" name="Picture 25">
            <a:extLst>
              <a:ext uri="{FF2B5EF4-FFF2-40B4-BE49-F238E27FC236}">
                <a16:creationId xmlns:a16="http://schemas.microsoft.com/office/drawing/2014/main" id="{1248A061-549D-3BB0-A15D-AFE8DA6C9CAF}"/>
              </a:ext>
            </a:extLst>
          </p:cNvPr>
          <p:cNvPicPr>
            <a:picLocks noChangeAspect="1"/>
          </p:cNvPicPr>
          <p:nvPr/>
        </p:nvPicPr>
        <p:blipFill>
          <a:blip r:embed="rId5"/>
          <a:stretch>
            <a:fillRect/>
          </a:stretch>
        </p:blipFill>
        <p:spPr>
          <a:xfrm>
            <a:off x="8066821" y="4459297"/>
            <a:ext cx="634179" cy="622300"/>
          </a:xfrm>
          <a:prstGeom prst="rect">
            <a:avLst/>
          </a:prstGeom>
        </p:spPr>
      </p:pic>
      <p:pic>
        <p:nvPicPr>
          <p:cNvPr id="10" name="Picture 26">
            <a:extLst>
              <a:ext uri="{FF2B5EF4-FFF2-40B4-BE49-F238E27FC236}">
                <a16:creationId xmlns:a16="http://schemas.microsoft.com/office/drawing/2014/main" id="{050C078B-EF6A-F0EA-02BD-064A4097AA6C}"/>
              </a:ext>
            </a:extLst>
          </p:cNvPr>
          <p:cNvPicPr>
            <a:picLocks noChangeAspect="1"/>
          </p:cNvPicPr>
          <p:nvPr/>
        </p:nvPicPr>
        <p:blipFill>
          <a:blip r:embed="rId6"/>
          <a:stretch>
            <a:fillRect/>
          </a:stretch>
        </p:blipFill>
        <p:spPr>
          <a:xfrm>
            <a:off x="4433007" y="2896974"/>
            <a:ext cx="634179" cy="622300"/>
          </a:xfrm>
          <a:prstGeom prst="rect">
            <a:avLst/>
          </a:prstGeom>
        </p:spPr>
      </p:pic>
      <p:grpSp>
        <p:nvGrpSpPr>
          <p:cNvPr id="11" name="Group 27">
            <a:extLst>
              <a:ext uri="{FF2B5EF4-FFF2-40B4-BE49-F238E27FC236}">
                <a16:creationId xmlns:a16="http://schemas.microsoft.com/office/drawing/2014/main" id="{CAA2436A-DDBE-4CE0-89B2-7C526A0D86F1}"/>
              </a:ext>
            </a:extLst>
          </p:cNvPr>
          <p:cNvGrpSpPr/>
          <p:nvPr/>
        </p:nvGrpSpPr>
        <p:grpSpPr>
          <a:xfrm>
            <a:off x="8055742" y="2925265"/>
            <a:ext cx="634179" cy="622300"/>
            <a:chOff x="8809891" y="3198094"/>
            <a:chExt cx="634179" cy="622300"/>
          </a:xfrm>
        </p:grpSpPr>
        <p:sp>
          <p:nvSpPr>
            <p:cNvPr id="12" name="Rectangle 28">
              <a:extLst>
                <a:ext uri="{FF2B5EF4-FFF2-40B4-BE49-F238E27FC236}">
                  <a16:creationId xmlns:a16="http://schemas.microsoft.com/office/drawing/2014/main" id="{AE912D57-EBF5-9D10-AC6B-B6A174B45E50}"/>
                </a:ext>
              </a:extLst>
            </p:cNvPr>
            <p:cNvSpPr/>
            <p:nvPr/>
          </p:nvSpPr>
          <p:spPr>
            <a:xfrm>
              <a:off x="8809891" y="3198094"/>
              <a:ext cx="634179" cy="622300"/>
            </a:xfrm>
            <a:prstGeom prst="rect">
              <a:avLst/>
            </a:prstGeom>
            <a:solidFill>
              <a:srgbClr val="0C7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9">
              <a:extLst>
                <a:ext uri="{FF2B5EF4-FFF2-40B4-BE49-F238E27FC236}">
                  <a16:creationId xmlns:a16="http://schemas.microsoft.com/office/drawing/2014/main" id="{96D78247-897E-05DB-1145-B97E85C6EFF3}"/>
                </a:ext>
              </a:extLst>
            </p:cNvPr>
            <p:cNvPicPr>
              <a:picLocks noChangeAspect="1"/>
            </p:cNvPicPr>
            <p:nvPr/>
          </p:nvPicPr>
          <p:blipFill>
            <a:blip r:embed="rId7"/>
            <a:stretch>
              <a:fillRect/>
            </a:stretch>
          </p:blipFill>
          <p:spPr>
            <a:xfrm>
              <a:off x="8925534" y="3326454"/>
              <a:ext cx="392968" cy="392968"/>
            </a:xfrm>
            <a:prstGeom prst="rect">
              <a:avLst/>
            </a:prstGeom>
          </p:spPr>
        </p:pic>
      </p:grpSp>
      <p:sp>
        <p:nvSpPr>
          <p:cNvPr id="14" name="TextBox 30">
            <a:extLst>
              <a:ext uri="{FF2B5EF4-FFF2-40B4-BE49-F238E27FC236}">
                <a16:creationId xmlns:a16="http://schemas.microsoft.com/office/drawing/2014/main" id="{020AD859-F782-51AF-D9FC-16894AAC15D2}"/>
              </a:ext>
            </a:extLst>
          </p:cNvPr>
          <p:cNvSpPr txBox="1"/>
          <p:nvPr/>
        </p:nvSpPr>
        <p:spPr>
          <a:xfrm>
            <a:off x="8755821" y="2990381"/>
            <a:ext cx="2424414" cy="400110"/>
          </a:xfrm>
          <a:prstGeom prst="rect">
            <a:avLst/>
          </a:prstGeom>
          <a:noFill/>
        </p:spPr>
        <p:txBody>
          <a:bodyPr wrap="square" rtlCol="0">
            <a:spAutoFit/>
          </a:bodyPr>
          <a:lstStyle/>
          <a:p>
            <a:r>
              <a:rPr lang="en-US" sz="2000">
                <a:latin typeface="Roboto"/>
                <a:ea typeface="Roboto"/>
              </a:rPr>
              <a:t>www.unescap.org</a:t>
            </a:r>
          </a:p>
        </p:txBody>
      </p:sp>
      <p:sp>
        <p:nvSpPr>
          <p:cNvPr id="15" name="TextBox 31">
            <a:extLst>
              <a:ext uri="{FF2B5EF4-FFF2-40B4-BE49-F238E27FC236}">
                <a16:creationId xmlns:a16="http://schemas.microsoft.com/office/drawing/2014/main" id="{9F9C2E94-D669-FF85-4305-BFBC6CD4D3A2}"/>
              </a:ext>
            </a:extLst>
          </p:cNvPr>
          <p:cNvSpPr txBox="1"/>
          <p:nvPr/>
        </p:nvSpPr>
        <p:spPr>
          <a:xfrm>
            <a:off x="5175227" y="2981448"/>
            <a:ext cx="2601539" cy="400110"/>
          </a:xfrm>
          <a:prstGeom prst="rect">
            <a:avLst/>
          </a:prstGeom>
          <a:noFill/>
        </p:spPr>
        <p:txBody>
          <a:bodyPr wrap="square" rtlCol="0">
            <a:spAutoFit/>
          </a:bodyPr>
          <a:lstStyle/>
          <a:p>
            <a:r>
              <a:rPr lang="en-US" sz="2000" err="1">
                <a:latin typeface="Roboto"/>
                <a:ea typeface="Roboto"/>
              </a:rPr>
              <a:t>unitednationsescap</a:t>
            </a:r>
            <a:endParaRPr lang="en-US" sz="2000">
              <a:latin typeface="Roboto"/>
              <a:ea typeface="Roboto"/>
            </a:endParaRPr>
          </a:p>
        </p:txBody>
      </p:sp>
      <p:sp>
        <p:nvSpPr>
          <p:cNvPr id="16" name="TextBox 32">
            <a:extLst>
              <a:ext uri="{FF2B5EF4-FFF2-40B4-BE49-F238E27FC236}">
                <a16:creationId xmlns:a16="http://schemas.microsoft.com/office/drawing/2014/main" id="{5BE5A883-E885-25E7-7197-B9D01E0AC7DA}"/>
              </a:ext>
            </a:extLst>
          </p:cNvPr>
          <p:cNvSpPr txBox="1"/>
          <p:nvPr/>
        </p:nvSpPr>
        <p:spPr>
          <a:xfrm>
            <a:off x="8755821" y="4555809"/>
            <a:ext cx="2852550" cy="400110"/>
          </a:xfrm>
          <a:prstGeom prst="rect">
            <a:avLst/>
          </a:prstGeom>
          <a:noFill/>
        </p:spPr>
        <p:txBody>
          <a:bodyPr wrap="square" lIns="91440" tIns="45720" rIns="91440" bIns="45720" rtlCol="0" anchor="t">
            <a:spAutoFit/>
          </a:bodyPr>
          <a:lstStyle/>
          <a:p>
            <a:r>
              <a:rPr lang="en-US" sz="2000">
                <a:latin typeface="Roboto"/>
                <a:ea typeface="Roboto"/>
              </a:rPr>
              <a:t>united-nations-</a:t>
            </a:r>
            <a:r>
              <a:rPr lang="en-US" sz="2000" err="1">
                <a:latin typeface="Roboto"/>
                <a:ea typeface="Roboto"/>
              </a:rPr>
              <a:t>escap</a:t>
            </a:r>
            <a:endParaRPr lang="en-US" sz="2000" err="1">
              <a:latin typeface="Roboto"/>
              <a:ea typeface="Roboto"/>
              <a:cs typeface="Calibri"/>
            </a:endParaRPr>
          </a:p>
        </p:txBody>
      </p:sp>
      <p:sp>
        <p:nvSpPr>
          <p:cNvPr id="17" name="TextBox 33">
            <a:extLst>
              <a:ext uri="{FF2B5EF4-FFF2-40B4-BE49-F238E27FC236}">
                <a16:creationId xmlns:a16="http://schemas.microsoft.com/office/drawing/2014/main" id="{B9450E45-A5EB-1A90-AE85-2E56B1E38AA2}"/>
              </a:ext>
            </a:extLst>
          </p:cNvPr>
          <p:cNvSpPr txBox="1"/>
          <p:nvPr/>
        </p:nvSpPr>
        <p:spPr>
          <a:xfrm>
            <a:off x="2167902" y="2979096"/>
            <a:ext cx="1255510" cy="400110"/>
          </a:xfrm>
          <a:prstGeom prst="rect">
            <a:avLst/>
          </a:prstGeom>
          <a:noFill/>
        </p:spPr>
        <p:txBody>
          <a:bodyPr wrap="square" rtlCol="0">
            <a:spAutoFit/>
          </a:bodyPr>
          <a:lstStyle/>
          <a:p>
            <a:r>
              <a:rPr lang="en-US" sz="2000">
                <a:latin typeface="Roboto"/>
                <a:ea typeface="Roboto"/>
              </a:rPr>
              <a:t>unescap</a:t>
            </a:r>
          </a:p>
        </p:txBody>
      </p:sp>
      <p:sp>
        <p:nvSpPr>
          <p:cNvPr id="18" name="TextBox 34">
            <a:extLst>
              <a:ext uri="{FF2B5EF4-FFF2-40B4-BE49-F238E27FC236}">
                <a16:creationId xmlns:a16="http://schemas.microsoft.com/office/drawing/2014/main" id="{05F0024B-E893-2CD6-6558-8DE0C34E6B76}"/>
              </a:ext>
            </a:extLst>
          </p:cNvPr>
          <p:cNvSpPr txBox="1"/>
          <p:nvPr/>
        </p:nvSpPr>
        <p:spPr>
          <a:xfrm>
            <a:off x="2167902" y="4602522"/>
            <a:ext cx="1255510" cy="400110"/>
          </a:xfrm>
          <a:prstGeom prst="rect">
            <a:avLst/>
          </a:prstGeom>
          <a:noFill/>
        </p:spPr>
        <p:txBody>
          <a:bodyPr wrap="square" rtlCol="0">
            <a:spAutoFit/>
          </a:bodyPr>
          <a:lstStyle/>
          <a:p>
            <a:r>
              <a:rPr lang="en-US" sz="2000">
                <a:latin typeface="Roboto"/>
                <a:ea typeface="Roboto"/>
              </a:rPr>
              <a:t>unescap</a:t>
            </a:r>
          </a:p>
        </p:txBody>
      </p:sp>
      <p:sp>
        <p:nvSpPr>
          <p:cNvPr id="19" name="TextBox 35">
            <a:extLst>
              <a:ext uri="{FF2B5EF4-FFF2-40B4-BE49-F238E27FC236}">
                <a16:creationId xmlns:a16="http://schemas.microsoft.com/office/drawing/2014/main" id="{D52F8D2F-103E-5520-CA56-8778FC1EFD22}"/>
              </a:ext>
            </a:extLst>
          </p:cNvPr>
          <p:cNvSpPr txBox="1"/>
          <p:nvPr/>
        </p:nvSpPr>
        <p:spPr>
          <a:xfrm>
            <a:off x="5175227" y="4544678"/>
            <a:ext cx="1255510" cy="400110"/>
          </a:xfrm>
          <a:prstGeom prst="rect">
            <a:avLst/>
          </a:prstGeom>
          <a:noFill/>
        </p:spPr>
        <p:txBody>
          <a:bodyPr wrap="square" rtlCol="0">
            <a:spAutoFit/>
          </a:bodyPr>
          <a:lstStyle/>
          <a:p>
            <a:r>
              <a:rPr lang="en-US" sz="2000">
                <a:latin typeface="Roboto"/>
                <a:ea typeface="Roboto"/>
              </a:rPr>
              <a:t>unescap</a:t>
            </a:r>
          </a:p>
        </p:txBody>
      </p:sp>
    </p:spTree>
    <p:extLst>
      <p:ext uri="{BB962C8B-B14F-4D97-AF65-F5344CB8AC3E}">
        <p14:creationId xmlns:p14="http://schemas.microsoft.com/office/powerpoint/2010/main" val="209272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2"/>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10362436"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sz="2800">
                <a:latin typeface="Roboto"/>
                <a:ea typeface="Roboto"/>
                <a:cs typeface="Roboto"/>
              </a:rPr>
              <a:t>Disaster risks often have transboundary origins and impacts</a:t>
            </a:r>
            <a:endParaRPr lang="en-US" sz="2800" b="0">
              <a:latin typeface="Roboto"/>
              <a:ea typeface="Roboto"/>
              <a:cs typeface="Roboto"/>
            </a:endParaRPr>
          </a:p>
          <a:p>
            <a:endParaRPr lang="en-US"/>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3"/>
          <a:stretch>
            <a:fillRect/>
          </a:stretch>
        </p:blipFill>
        <p:spPr>
          <a:xfrm>
            <a:off x="10293193" y="527169"/>
            <a:ext cx="1667564" cy="520967"/>
          </a:xfrm>
          <a:prstGeom prst="rect">
            <a:avLst/>
          </a:prstGeom>
        </p:spPr>
      </p:pic>
      <p:pic>
        <p:nvPicPr>
          <p:cNvPr id="17" name="Picture 2" descr="文本&#10;&#10;已自动生成说明">
            <a:extLst>
              <a:ext uri="{FF2B5EF4-FFF2-40B4-BE49-F238E27FC236}">
                <a16:creationId xmlns:a16="http://schemas.microsoft.com/office/drawing/2014/main" id="{E8B9CF9B-0A64-5937-B5F6-880B03A053A2}"/>
              </a:ext>
            </a:extLst>
          </p:cNvPr>
          <p:cNvPicPr>
            <a:picLocks noChangeAspect="1"/>
          </p:cNvPicPr>
          <p:nvPr/>
        </p:nvPicPr>
        <p:blipFill rotWithShape="1">
          <a:blip r:embed="rId4"/>
          <a:srcRect l="45313" t="25822" r="24844" b="8591"/>
          <a:stretch/>
        </p:blipFill>
        <p:spPr>
          <a:xfrm>
            <a:off x="842434" y="1819570"/>
            <a:ext cx="3879850" cy="4809798"/>
          </a:xfrm>
          <a:prstGeom prst="rect">
            <a:avLst/>
          </a:prstGeom>
          <a:effectLst>
            <a:glow rad="63500">
              <a:schemeClr val="accent2">
                <a:satMod val="175000"/>
                <a:alpha val="40000"/>
              </a:schemeClr>
            </a:glow>
          </a:effectLst>
        </p:spPr>
      </p:pic>
      <p:grpSp>
        <p:nvGrpSpPr>
          <p:cNvPr id="25" name="Group 4">
            <a:extLst>
              <a:ext uri="{FF2B5EF4-FFF2-40B4-BE49-F238E27FC236}">
                <a16:creationId xmlns:a16="http://schemas.microsoft.com/office/drawing/2014/main" id="{5C80FAB0-6E73-32AB-9876-732C91B71881}"/>
              </a:ext>
            </a:extLst>
          </p:cNvPr>
          <p:cNvGrpSpPr/>
          <p:nvPr/>
        </p:nvGrpSpPr>
        <p:grpSpPr>
          <a:xfrm>
            <a:off x="5071534" y="1872487"/>
            <a:ext cx="6216768" cy="3957069"/>
            <a:chOff x="5005879" y="577225"/>
            <a:chExt cx="6684245" cy="5021709"/>
          </a:xfrm>
        </p:grpSpPr>
        <p:pic>
          <p:nvPicPr>
            <p:cNvPr id="20" name="Picture 6" descr="A close up of a map&#10;&#10;Description generated with very high confidence">
              <a:extLst>
                <a:ext uri="{FF2B5EF4-FFF2-40B4-BE49-F238E27FC236}">
                  <a16:creationId xmlns:a16="http://schemas.microsoft.com/office/drawing/2014/main" id="{DA0A7C2E-1154-D8D1-72E5-92D597FFDC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6" r="17028"/>
            <a:stretch/>
          </p:blipFill>
          <p:spPr>
            <a:xfrm>
              <a:off x="5005881" y="577225"/>
              <a:ext cx="6684243" cy="5021709"/>
            </a:xfrm>
            <a:prstGeom prst="rect">
              <a:avLst/>
            </a:prstGeom>
            <a:ln>
              <a:solidFill>
                <a:schemeClr val="tx1"/>
              </a:solidFill>
            </a:ln>
          </p:spPr>
        </p:pic>
        <p:pic>
          <p:nvPicPr>
            <p:cNvPr id="21" name="Picture 7">
              <a:extLst>
                <a:ext uri="{FF2B5EF4-FFF2-40B4-BE49-F238E27FC236}">
                  <a16:creationId xmlns:a16="http://schemas.microsoft.com/office/drawing/2014/main" id="{AF0FBD66-7266-FD48-0A9E-0EA486E65C94}"/>
                </a:ext>
              </a:extLst>
            </p:cNvPr>
            <p:cNvPicPr>
              <a:picLocks noChangeAspect="1"/>
            </p:cNvPicPr>
            <p:nvPr/>
          </p:nvPicPr>
          <p:blipFill>
            <a:blip r:embed="rId6"/>
            <a:stretch>
              <a:fillRect/>
            </a:stretch>
          </p:blipFill>
          <p:spPr>
            <a:xfrm>
              <a:off x="5005880" y="3688410"/>
              <a:ext cx="1493120" cy="833213"/>
            </a:xfrm>
            <a:prstGeom prst="rect">
              <a:avLst/>
            </a:prstGeom>
          </p:spPr>
        </p:pic>
        <p:pic>
          <p:nvPicPr>
            <p:cNvPr id="22" name="Picture 8">
              <a:extLst>
                <a:ext uri="{FF2B5EF4-FFF2-40B4-BE49-F238E27FC236}">
                  <a16:creationId xmlns:a16="http://schemas.microsoft.com/office/drawing/2014/main" id="{9B1B213C-A658-E8B9-19B6-D6C68894A524}"/>
                </a:ext>
              </a:extLst>
            </p:cNvPr>
            <p:cNvPicPr>
              <a:picLocks noChangeAspect="1"/>
            </p:cNvPicPr>
            <p:nvPr/>
          </p:nvPicPr>
          <p:blipFill>
            <a:blip r:embed="rId7"/>
            <a:stretch>
              <a:fillRect/>
            </a:stretch>
          </p:blipFill>
          <p:spPr>
            <a:xfrm>
              <a:off x="6362030" y="4504140"/>
              <a:ext cx="1398007" cy="973726"/>
            </a:xfrm>
            <a:prstGeom prst="rect">
              <a:avLst/>
            </a:prstGeom>
          </p:spPr>
        </p:pic>
        <p:pic>
          <p:nvPicPr>
            <p:cNvPr id="23" name="Picture 9">
              <a:extLst>
                <a:ext uri="{FF2B5EF4-FFF2-40B4-BE49-F238E27FC236}">
                  <a16:creationId xmlns:a16="http://schemas.microsoft.com/office/drawing/2014/main" id="{6FA7FB9D-10C7-3C49-698C-CFB6C5001AB9}"/>
                </a:ext>
              </a:extLst>
            </p:cNvPr>
            <p:cNvPicPr>
              <a:picLocks noChangeAspect="1"/>
            </p:cNvPicPr>
            <p:nvPr/>
          </p:nvPicPr>
          <p:blipFill>
            <a:blip r:embed="rId8"/>
            <a:stretch>
              <a:fillRect/>
            </a:stretch>
          </p:blipFill>
          <p:spPr>
            <a:xfrm>
              <a:off x="5005879" y="4473774"/>
              <a:ext cx="1356150" cy="1048570"/>
            </a:xfrm>
            <a:prstGeom prst="rect">
              <a:avLst/>
            </a:prstGeom>
          </p:spPr>
        </p:pic>
        <p:pic>
          <p:nvPicPr>
            <p:cNvPr id="24" name="Picture 10">
              <a:extLst>
                <a:ext uri="{FF2B5EF4-FFF2-40B4-BE49-F238E27FC236}">
                  <a16:creationId xmlns:a16="http://schemas.microsoft.com/office/drawing/2014/main" id="{73A9C8CC-CFE7-C863-1323-4C9C2E76AA30}"/>
                </a:ext>
              </a:extLst>
            </p:cNvPr>
            <p:cNvPicPr>
              <a:picLocks noChangeAspect="1"/>
            </p:cNvPicPr>
            <p:nvPr/>
          </p:nvPicPr>
          <p:blipFill>
            <a:blip r:embed="rId9"/>
            <a:stretch>
              <a:fillRect/>
            </a:stretch>
          </p:blipFill>
          <p:spPr>
            <a:xfrm>
              <a:off x="5079129" y="2790226"/>
              <a:ext cx="1391189" cy="918710"/>
            </a:xfrm>
            <a:prstGeom prst="rect">
              <a:avLst/>
            </a:prstGeom>
          </p:spPr>
        </p:pic>
      </p:grpSp>
      <p:sp>
        <p:nvSpPr>
          <p:cNvPr id="27" name="Text Placeholder 3">
            <a:extLst>
              <a:ext uri="{FF2B5EF4-FFF2-40B4-BE49-F238E27FC236}">
                <a16:creationId xmlns:a16="http://schemas.microsoft.com/office/drawing/2014/main" id="{317974AA-8358-CA82-70D9-F509F194DF3B}"/>
              </a:ext>
            </a:extLst>
          </p:cNvPr>
          <p:cNvSpPr txBox="1">
            <a:spLocks/>
          </p:cNvSpPr>
          <p:nvPr/>
        </p:nvSpPr>
        <p:spPr>
          <a:xfrm>
            <a:off x="4934651" y="5796132"/>
            <a:ext cx="6839065" cy="169029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100">
                <a:solidFill>
                  <a:schemeClr val="dk1"/>
                </a:solidFill>
                <a:latin typeface="Roboto bold"/>
                <a:ea typeface="돋움"/>
                <a:cs typeface="Calibri"/>
              </a:rPr>
              <a:t>Sources: ESCAP, based on Global Assessment Report on Disaster Risk Reduction (GAR) Risk Atlas, 2015; Global Risk Data Platform, 2013; Muhs, and others, 2014.  Disclaimer: The boundaries and names shown and the designations used on this map do not imply official endorsement or acceptance by the United Nations. Dotted line represents approximately the Line of Control in Jammu and Kashmir agreed upon by India and Pakistan. The final status of Jammu and Kashmir has not yet been agreed upon by the parties.” </a:t>
            </a:r>
          </a:p>
        </p:txBody>
      </p:sp>
    </p:spTree>
    <p:extLst>
      <p:ext uri="{BB962C8B-B14F-4D97-AF65-F5344CB8AC3E}">
        <p14:creationId xmlns:p14="http://schemas.microsoft.com/office/powerpoint/2010/main" val="3181569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10362436"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a:ea typeface="Roboto"/>
              <a:cs typeface="Roboto"/>
            </a:endParaRPr>
          </a:p>
          <a:p>
            <a:r>
              <a:rPr lang="en-US" sz="2800">
                <a:latin typeface="Roboto"/>
                <a:ea typeface="Roboto"/>
                <a:cs typeface="Roboto"/>
              </a:rPr>
              <a:t>Transboundary Hazard in the AP region</a:t>
            </a:r>
          </a:p>
          <a:p>
            <a:endParaRPr lang="en-US" sz="2800"/>
          </a:p>
          <a:p>
            <a:endParaRPr lang="en-US"/>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pic>
        <p:nvPicPr>
          <p:cNvPr id="7" name="Picture 6" descr="A map of the world with orange circles&#10;&#10;Description automatically generated">
            <a:extLst>
              <a:ext uri="{FF2B5EF4-FFF2-40B4-BE49-F238E27FC236}">
                <a16:creationId xmlns:a16="http://schemas.microsoft.com/office/drawing/2014/main" id="{9F5A945F-1152-9C6F-ED97-539A547D17A7}"/>
              </a:ext>
            </a:extLst>
          </p:cNvPr>
          <p:cNvPicPr>
            <a:picLocks noChangeAspect="1"/>
          </p:cNvPicPr>
          <p:nvPr/>
        </p:nvPicPr>
        <p:blipFill>
          <a:blip r:embed="rId5"/>
          <a:stretch>
            <a:fillRect/>
          </a:stretch>
        </p:blipFill>
        <p:spPr>
          <a:xfrm>
            <a:off x="1624937" y="1816729"/>
            <a:ext cx="8531618" cy="4798017"/>
          </a:xfrm>
          <a:prstGeom prst="rect">
            <a:avLst/>
          </a:prstGeom>
        </p:spPr>
      </p:pic>
    </p:spTree>
    <p:extLst>
      <p:ext uri="{BB962C8B-B14F-4D97-AF65-F5344CB8AC3E}">
        <p14:creationId xmlns:p14="http://schemas.microsoft.com/office/powerpoint/2010/main" val="329386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pic>
        <p:nvPicPr>
          <p:cNvPr id="8" name="Picture 4">
            <a:extLst>
              <a:ext uri="{FF2B5EF4-FFF2-40B4-BE49-F238E27FC236}">
                <a16:creationId xmlns:a16="http://schemas.microsoft.com/office/drawing/2014/main" id="{348D5F53-AC07-1A3D-6D51-65ED9A8C0E98}"/>
              </a:ext>
            </a:extLst>
          </p:cNvPr>
          <p:cNvPicPr>
            <a:picLocks noChangeAspect="1"/>
          </p:cNvPicPr>
          <p:nvPr/>
        </p:nvPicPr>
        <p:blipFill>
          <a:blip r:embed="rId5"/>
          <a:stretch>
            <a:fillRect/>
          </a:stretch>
        </p:blipFill>
        <p:spPr>
          <a:xfrm>
            <a:off x="4583659" y="1971794"/>
            <a:ext cx="7505019" cy="4636654"/>
          </a:xfrm>
          <a:prstGeom prst="rect">
            <a:avLst/>
          </a:prstGeom>
        </p:spPr>
      </p:pic>
      <p:sp>
        <p:nvSpPr>
          <p:cNvPr id="10" name="TextBox 7">
            <a:extLst>
              <a:ext uri="{FF2B5EF4-FFF2-40B4-BE49-F238E27FC236}">
                <a16:creationId xmlns:a16="http://schemas.microsoft.com/office/drawing/2014/main" id="{25674DFC-D491-20DD-6813-8590DDA7665D}"/>
              </a:ext>
            </a:extLst>
          </p:cNvPr>
          <p:cNvSpPr txBox="1"/>
          <p:nvPr/>
        </p:nvSpPr>
        <p:spPr>
          <a:xfrm>
            <a:off x="4587211" y="1137129"/>
            <a:ext cx="7593105" cy="707886"/>
          </a:xfrm>
          <a:prstGeom prst="rect">
            <a:avLst/>
          </a:prstGeom>
          <a:noFill/>
        </p:spPr>
        <p:txBody>
          <a:bodyPr wrap="square" lIns="91440" tIns="45720" rIns="91440" bIns="45720" anchor="t">
            <a:spAutoFit/>
          </a:bodyPr>
          <a:lstStyle/>
          <a:p>
            <a:pPr>
              <a:defRPr/>
            </a:pPr>
            <a:r>
              <a:rPr lang="en-GB" altLang="ko-KR" sz="2000">
                <a:solidFill>
                  <a:schemeClr val="dk1"/>
                </a:solidFill>
                <a:latin typeface="Roboto bold"/>
                <a:ea typeface="돋움"/>
                <a:cs typeface="Calibri"/>
              </a:rPr>
              <a:t>Emerging and intensifying risk hotspots: Population exposed under 1.5 ℃ and 2 ℃ warming scenarios compared to baseline</a:t>
            </a:r>
          </a:p>
        </p:txBody>
      </p:sp>
      <p:pic>
        <p:nvPicPr>
          <p:cNvPr id="12" name="Picture 8" descr="图片包含 华美, 照片, 飞行, 风筝&#10;&#10;已自动生成说明">
            <a:extLst>
              <a:ext uri="{FF2B5EF4-FFF2-40B4-BE49-F238E27FC236}">
                <a16:creationId xmlns:a16="http://schemas.microsoft.com/office/drawing/2014/main" id="{C7BD5566-4C48-3CB2-CC30-D5D4135F01DC}"/>
              </a:ext>
            </a:extLst>
          </p:cNvPr>
          <p:cNvPicPr>
            <a:picLocks noChangeAspect="1"/>
          </p:cNvPicPr>
          <p:nvPr/>
        </p:nvPicPr>
        <p:blipFill>
          <a:blip r:embed="rId6"/>
          <a:stretch>
            <a:fillRect/>
          </a:stretch>
        </p:blipFill>
        <p:spPr>
          <a:xfrm>
            <a:off x="420197" y="791081"/>
            <a:ext cx="4068513" cy="5814008"/>
          </a:xfrm>
          <a:prstGeom prst="rect">
            <a:avLst/>
          </a:prstGeom>
        </p:spPr>
      </p:pic>
    </p:spTree>
    <p:extLst>
      <p:ext uri="{BB962C8B-B14F-4D97-AF65-F5344CB8AC3E}">
        <p14:creationId xmlns:p14="http://schemas.microsoft.com/office/powerpoint/2010/main" val="33933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10362436"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sz="2800">
              <a:latin typeface="Roboto"/>
              <a:ea typeface="Roboto"/>
              <a:cs typeface="Roboto"/>
            </a:endParaRPr>
          </a:p>
          <a:p>
            <a:r>
              <a:rPr lang="en-US" sz="2800">
                <a:latin typeface="Roboto"/>
                <a:ea typeface="Roboto"/>
                <a:cs typeface="Roboto"/>
              </a:rPr>
              <a:t>Why EW4All is so critical in Asia Pacific?</a:t>
            </a:r>
          </a:p>
          <a:p>
            <a:endParaRPr lang="en-US" sz="2800"/>
          </a:p>
          <a:p>
            <a:endParaRPr lang="en-US"/>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8" name="TextBox 11">
            <a:extLst>
              <a:ext uri="{FF2B5EF4-FFF2-40B4-BE49-F238E27FC236}">
                <a16:creationId xmlns:a16="http://schemas.microsoft.com/office/drawing/2014/main" id="{393C14FF-DE5A-0DAB-8856-E5D50367F2B4}"/>
              </a:ext>
            </a:extLst>
          </p:cNvPr>
          <p:cNvSpPr txBox="1"/>
          <p:nvPr/>
        </p:nvSpPr>
        <p:spPr>
          <a:xfrm>
            <a:off x="252369" y="1862463"/>
            <a:ext cx="6764011" cy="2308324"/>
          </a:xfrm>
          <a:prstGeom prst="rect">
            <a:avLst/>
          </a:prstGeom>
          <a:noFill/>
        </p:spPr>
        <p:txBody>
          <a:bodyPr wrap="square" lIns="91440" tIns="45720" rIns="91440" bIns="45720" anchor="t">
            <a:spAutoFit/>
          </a:bodyPr>
          <a:lstStyle/>
          <a:p>
            <a:pPr marL="295275" indent="-285750">
              <a:buFontTx/>
              <a:buChar char="-"/>
            </a:pPr>
            <a:r>
              <a:rPr lang="en-US">
                <a:latin typeface="Roboto bold"/>
                <a:ea typeface="Roboto"/>
                <a:cs typeface="Calibri"/>
              </a:rPr>
              <a:t>Asia Pacific remains the most disaster impacted region. Since 1970, two million people have lost their lives, equivalent to 105 lives being lost to disasters every day.</a:t>
            </a:r>
          </a:p>
          <a:p>
            <a:pPr marL="295275" indent="-285750">
              <a:buFontTx/>
              <a:buChar char="-"/>
            </a:pPr>
            <a:r>
              <a:rPr lang="en-US" altLang="ko-KR">
                <a:latin typeface="Roboto bold"/>
                <a:ea typeface="Roboto"/>
                <a:cs typeface="Calibri"/>
              </a:rPr>
              <a:t>The LDCs/SIDS accounts for mortality five times as compared to the rest of the Asia Pacific</a:t>
            </a:r>
          </a:p>
          <a:p>
            <a:pPr marL="295275" indent="-285750">
              <a:buFontTx/>
              <a:buChar char="-"/>
            </a:pPr>
            <a:r>
              <a:rPr lang="en-US" altLang="ko-KR">
                <a:latin typeface="Roboto bold"/>
                <a:ea typeface="Roboto"/>
                <a:cs typeface="Calibri"/>
              </a:rPr>
              <a:t>The cost of inaction is on the rise, regression on SDG 13,  Sendai targets off the tracks</a:t>
            </a:r>
          </a:p>
          <a:p>
            <a:pPr marL="9525" indent="0">
              <a:buNone/>
            </a:pPr>
            <a:endParaRPr lang="en-US">
              <a:solidFill>
                <a:srgbClr val="203764"/>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12">
            <a:extLst>
              <a:ext uri="{FF2B5EF4-FFF2-40B4-BE49-F238E27FC236}">
                <a16:creationId xmlns:a16="http://schemas.microsoft.com/office/drawing/2014/main" id="{0666FD6B-25CB-9121-19CF-4F1618EF07CA}"/>
              </a:ext>
            </a:extLst>
          </p:cNvPr>
          <p:cNvPicPr>
            <a:picLocks noChangeAspect="1"/>
          </p:cNvPicPr>
          <p:nvPr/>
        </p:nvPicPr>
        <p:blipFill>
          <a:blip r:embed="rId5"/>
          <a:stretch>
            <a:fillRect/>
          </a:stretch>
        </p:blipFill>
        <p:spPr>
          <a:xfrm>
            <a:off x="331988" y="3858558"/>
            <a:ext cx="6591858" cy="1966978"/>
          </a:xfrm>
          <a:prstGeom prst="rect">
            <a:avLst/>
          </a:prstGeom>
        </p:spPr>
      </p:pic>
      <p:sp>
        <p:nvSpPr>
          <p:cNvPr id="12" name="TextBox 17">
            <a:extLst>
              <a:ext uri="{FF2B5EF4-FFF2-40B4-BE49-F238E27FC236}">
                <a16:creationId xmlns:a16="http://schemas.microsoft.com/office/drawing/2014/main" id="{41EE36B1-209D-5A93-D76C-B531DBF6991A}"/>
              </a:ext>
            </a:extLst>
          </p:cNvPr>
          <p:cNvSpPr txBox="1"/>
          <p:nvPr/>
        </p:nvSpPr>
        <p:spPr>
          <a:xfrm>
            <a:off x="252369" y="5886889"/>
            <a:ext cx="6914739" cy="830997"/>
          </a:xfrm>
          <a:prstGeom prst="rect">
            <a:avLst/>
          </a:prstGeom>
          <a:noFill/>
        </p:spPr>
        <p:txBody>
          <a:bodyPr wrap="square" lIns="91440" tIns="45720" rIns="91440" bIns="45720" anchor="t">
            <a:spAutoFit/>
          </a:bodyPr>
          <a:lstStyle/>
          <a:p>
            <a:r>
              <a:rPr lang="en-US" altLang="ko-KR" sz="1600">
                <a:solidFill>
                  <a:schemeClr val="dk1"/>
                </a:solidFill>
                <a:latin typeface="Roboto bold"/>
                <a:ea typeface="돋움"/>
                <a:cs typeface="Calibri"/>
              </a:rPr>
              <a:t>The highest share of economic loss by region is borne within Asia Pacific, where countries</a:t>
            </a:r>
            <a:r>
              <a:rPr lang="en-US" altLang="ko-KR" sz="1600" b="1">
                <a:latin typeface="Roboto bold"/>
                <a:ea typeface="돋움"/>
                <a:cs typeface="Calibri"/>
              </a:rPr>
              <a:t> lose on average 1.6% of GDP</a:t>
            </a:r>
            <a:r>
              <a:rPr lang="en-US" altLang="ko-KR" sz="1600">
                <a:solidFill>
                  <a:schemeClr val="dk1"/>
                </a:solidFill>
                <a:latin typeface="Roboto bold"/>
                <a:ea typeface="돋움"/>
                <a:cs typeface="Calibri"/>
              </a:rPr>
              <a:t> to disasters. </a:t>
            </a:r>
            <a:endParaRPr lang="ko-KR" altLang="en-US" sz="1600" b="1">
              <a:solidFill>
                <a:schemeClr val="dk1"/>
              </a:solidFill>
              <a:latin typeface="Calibri"/>
              <a:ea typeface="돋움"/>
              <a:cs typeface="Calibri"/>
            </a:endParaRPr>
          </a:p>
          <a:p>
            <a:r>
              <a:rPr lang="en-US" altLang="ko-KR" sz="1600" i="1">
                <a:solidFill>
                  <a:schemeClr val="dk1"/>
                </a:solidFill>
                <a:latin typeface="Roboto bold"/>
                <a:ea typeface="돋움"/>
                <a:cs typeface="Calibri"/>
              </a:rPr>
              <a:t>(Source: GAR 2021)</a:t>
            </a:r>
            <a:r>
              <a:rPr lang="en-US" altLang="ko-KR" sz="1600" i="1">
                <a:solidFill>
                  <a:schemeClr val="dk1"/>
                </a:solidFill>
                <a:latin typeface="Calibri"/>
                <a:ea typeface="돋움"/>
                <a:cs typeface="Calibri"/>
              </a:rPr>
              <a:t> </a:t>
            </a:r>
            <a:r>
              <a:rPr lang="en-US" altLang="ko-KR" sz="1600" b="1">
                <a:solidFill>
                  <a:schemeClr val="dk1"/>
                </a:solidFill>
                <a:latin typeface="Calibri"/>
                <a:ea typeface="돋움"/>
                <a:cs typeface="Calibri"/>
              </a:rPr>
              <a:t>  </a:t>
            </a:r>
            <a:endParaRPr lang="ko-KR" altLang="en-US" sz="1600" b="1">
              <a:solidFill>
                <a:schemeClr val="dk1"/>
              </a:solidFill>
              <a:latin typeface="Calibri"/>
              <a:ea typeface="돋움"/>
              <a:cs typeface="Calibri"/>
            </a:endParaRPr>
          </a:p>
        </p:txBody>
      </p:sp>
      <p:sp>
        <p:nvSpPr>
          <p:cNvPr id="14" name="TextBox 18">
            <a:extLst>
              <a:ext uri="{FF2B5EF4-FFF2-40B4-BE49-F238E27FC236}">
                <a16:creationId xmlns:a16="http://schemas.microsoft.com/office/drawing/2014/main" id="{C811AFBD-6FCB-B289-F342-DB5AD96DA385}"/>
              </a:ext>
            </a:extLst>
          </p:cNvPr>
          <p:cNvSpPr txBox="1"/>
          <p:nvPr/>
        </p:nvSpPr>
        <p:spPr>
          <a:xfrm>
            <a:off x="7737427" y="1864389"/>
            <a:ext cx="4073392" cy="646331"/>
          </a:xfrm>
          <a:prstGeom prst="rect">
            <a:avLst/>
          </a:prstGeom>
          <a:noFill/>
        </p:spPr>
        <p:txBody>
          <a:bodyPr wrap="square" lIns="91440" tIns="45720" rIns="91440" bIns="45720" anchor="t">
            <a:spAutoFit/>
          </a:bodyPr>
          <a:lstStyle/>
          <a:p>
            <a:r>
              <a:rPr lang="en-US" sz="1800">
                <a:latin typeface="Roboto bold"/>
                <a:ea typeface="Roboto"/>
                <a:cs typeface="Calibri"/>
              </a:rPr>
              <a:t>A </a:t>
            </a:r>
            <a:r>
              <a:rPr lang="en-US" sz="1800">
                <a:solidFill>
                  <a:srgbClr val="0070C0"/>
                </a:solidFill>
                <a:latin typeface="Roboto bold"/>
                <a:ea typeface="Roboto"/>
                <a:cs typeface="Calibri"/>
                <a:hlinkClick r:id="rId6">
                  <a:extLst>
                    <a:ext uri="{A12FA001-AC4F-418D-AE19-62706E023703}">
                      <ahyp:hlinkClr xmlns:ahyp="http://schemas.microsoft.com/office/drawing/2018/hyperlinkcolor" val="tx"/>
                    </a:ext>
                  </a:extLst>
                </a:hlinkClick>
              </a:rPr>
              <a:t>Riskscape@1.5</a:t>
            </a:r>
            <a:r>
              <a:rPr lang="en-US" sz="1800">
                <a:solidFill>
                  <a:srgbClr val="203764"/>
                </a:solidFill>
                <a:latin typeface="Roboto bold"/>
                <a:ea typeface="Roboto"/>
                <a:cs typeface="Calibri"/>
              </a:rPr>
              <a:t> </a:t>
            </a:r>
            <a:r>
              <a:rPr lang="en-US" sz="1800">
                <a:latin typeface="Roboto bold"/>
                <a:ea typeface="Roboto"/>
                <a:cs typeface="Calibri"/>
              </a:rPr>
              <a:t>and 2.0 warming:</a:t>
            </a:r>
            <a:r>
              <a:rPr lang="en-US">
                <a:latin typeface="Roboto bold"/>
                <a:ea typeface="Roboto"/>
                <a:cs typeface="Calibri"/>
              </a:rPr>
              <a:t> </a:t>
            </a:r>
            <a:endParaRPr lang="en-US" sz="1800">
              <a:latin typeface="Roboto bold"/>
              <a:ea typeface="Roboto" panose="02000000000000000000" pitchFamily="2" charset="0"/>
              <a:cs typeface="Calibri" panose="020F0502020204030204" pitchFamily="34" charset="0"/>
            </a:endParaRPr>
          </a:p>
          <a:p>
            <a:r>
              <a:rPr lang="en-US" sz="1800">
                <a:latin typeface="Roboto bold"/>
                <a:ea typeface="Roboto"/>
                <a:cs typeface="Calibri"/>
              </a:rPr>
              <a:t>Intensifying and emerging hotspots</a:t>
            </a:r>
          </a:p>
        </p:txBody>
      </p:sp>
      <p:pic>
        <p:nvPicPr>
          <p:cNvPr id="18" name="Picture 3">
            <a:extLst>
              <a:ext uri="{FF2B5EF4-FFF2-40B4-BE49-F238E27FC236}">
                <a16:creationId xmlns:a16="http://schemas.microsoft.com/office/drawing/2014/main" id="{89686744-EE6C-403B-F593-7D0EB2A54FA6}"/>
              </a:ext>
            </a:extLst>
          </p:cNvPr>
          <p:cNvPicPr>
            <a:picLocks noChangeAspect="1"/>
          </p:cNvPicPr>
          <p:nvPr/>
        </p:nvPicPr>
        <p:blipFill>
          <a:blip r:embed="rId7"/>
          <a:stretch>
            <a:fillRect/>
          </a:stretch>
        </p:blipFill>
        <p:spPr>
          <a:xfrm>
            <a:off x="7306105" y="2441536"/>
            <a:ext cx="4711017" cy="4101753"/>
          </a:xfrm>
          <a:prstGeom prst="rect">
            <a:avLst/>
          </a:prstGeom>
        </p:spPr>
      </p:pic>
    </p:spTree>
    <p:extLst>
      <p:ext uri="{BB962C8B-B14F-4D97-AF65-F5344CB8AC3E}">
        <p14:creationId xmlns:p14="http://schemas.microsoft.com/office/powerpoint/2010/main" val="768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89015" y="1615418"/>
            <a:ext cx="11137351"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sz="2400">
                <a:latin typeface="Roboto"/>
                <a:ea typeface="Roboto"/>
                <a:cs typeface="Roboto"/>
              </a:rPr>
              <a:t>‘Early Warning for All’ protects at risk - people, sectors and systems, and reduces annual losses from </a:t>
            </a:r>
            <a:r>
              <a:rPr lang="en-US" sz="2400" err="1">
                <a:latin typeface="Roboto"/>
                <a:ea typeface="Roboto"/>
                <a:cs typeface="Roboto"/>
              </a:rPr>
              <a:t>hydromet</a:t>
            </a:r>
            <a:r>
              <a:rPr lang="en-US" sz="2400">
                <a:latin typeface="Roboto"/>
                <a:ea typeface="Roboto"/>
                <a:cs typeface="Roboto"/>
              </a:rPr>
              <a:t> disasters by over $115 billion</a:t>
            </a:r>
          </a:p>
          <a:p>
            <a:endParaRPr lang="en-US" sz="2800"/>
          </a:p>
          <a:p>
            <a:endParaRPr lang="en-US"/>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8" name="TextBox 6">
            <a:extLst>
              <a:ext uri="{FF2B5EF4-FFF2-40B4-BE49-F238E27FC236}">
                <a16:creationId xmlns:a16="http://schemas.microsoft.com/office/drawing/2014/main" id="{7226CC90-376A-99B1-27E3-4F030E55A924}"/>
              </a:ext>
            </a:extLst>
          </p:cNvPr>
          <p:cNvSpPr txBox="1"/>
          <p:nvPr/>
        </p:nvSpPr>
        <p:spPr>
          <a:xfrm>
            <a:off x="5159290" y="3549512"/>
            <a:ext cx="1933542" cy="646331"/>
          </a:xfrm>
          <a:prstGeom prst="rect">
            <a:avLst/>
          </a:prstGeom>
          <a:noFill/>
        </p:spPr>
        <p:txBody>
          <a:bodyPr wrap="none" rtlCol="0">
            <a:spAutoFit/>
          </a:bodyPr>
          <a:lstStyle/>
          <a:p>
            <a:pPr algn="ctr"/>
            <a:r>
              <a:rPr lang="en-US" b="1">
                <a:solidFill>
                  <a:schemeClr val="tx2"/>
                </a:solidFill>
                <a:latin typeface="Roboto" panose="02000000000000000000" pitchFamily="2" charset="0"/>
                <a:ea typeface="Roboto" panose="02000000000000000000" pitchFamily="2" charset="0"/>
                <a:cs typeface="Roboto" panose="02000000000000000000" pitchFamily="2" charset="0"/>
              </a:rPr>
              <a:t>People @</a:t>
            </a:r>
          </a:p>
          <a:p>
            <a:pPr algn="ctr"/>
            <a:r>
              <a:rPr lang="en-US" b="1">
                <a:solidFill>
                  <a:schemeClr val="tx2"/>
                </a:solidFill>
                <a:latin typeface="Roboto" panose="02000000000000000000" pitchFamily="2" charset="0"/>
                <a:ea typeface="Roboto" panose="02000000000000000000" pitchFamily="2" charset="0"/>
                <a:cs typeface="Roboto" panose="02000000000000000000" pitchFamily="2" charset="0"/>
              </a:rPr>
              <a:t>risk in the center</a:t>
            </a:r>
          </a:p>
        </p:txBody>
      </p:sp>
      <p:sp>
        <p:nvSpPr>
          <p:cNvPr id="10" name="TextBox 9">
            <a:extLst>
              <a:ext uri="{FF2B5EF4-FFF2-40B4-BE49-F238E27FC236}">
                <a16:creationId xmlns:a16="http://schemas.microsoft.com/office/drawing/2014/main" id="{4FE9155E-5B06-F890-ED48-CDFA9125E05C}"/>
              </a:ext>
            </a:extLst>
          </p:cNvPr>
          <p:cNvSpPr txBox="1"/>
          <p:nvPr/>
        </p:nvSpPr>
        <p:spPr>
          <a:xfrm>
            <a:off x="184913" y="2036892"/>
            <a:ext cx="4663484" cy="1302921"/>
          </a:xfrm>
          <a:prstGeom prst="rect">
            <a:avLst/>
          </a:prstGeom>
          <a:noFill/>
        </p:spPr>
        <p:txBody>
          <a:bodyPr wrap="square" lIns="91440" tIns="45720" rIns="91440" bIns="45720" rtlCol="0" anchor="b" anchorCtr="0">
            <a:spAutoFit/>
          </a:bodyPr>
          <a:lstStyle/>
          <a:p>
            <a:pPr>
              <a:spcAft>
                <a:spcPts val="800"/>
              </a:spcAft>
            </a:pPr>
            <a:r>
              <a:rPr lang="en-US">
                <a:latin typeface="Roboto bold"/>
                <a:ea typeface="Roboto"/>
                <a:cs typeface="Calibri"/>
              </a:rPr>
              <a:t>#1. Protect people at risk in multi-hazard risk hotspots, Focus on most vulnerable in intensifying and emerging risk hotspots</a:t>
            </a:r>
          </a:p>
          <a:p>
            <a:pPr>
              <a:spcAft>
                <a:spcPts val="800"/>
              </a:spcAft>
            </a:pPr>
            <a:endParaRPr lang="en-US" b="1">
              <a:latin typeface="Calibri"/>
              <a:ea typeface="Roboto"/>
              <a:cs typeface="Calibri"/>
            </a:endParaRPr>
          </a:p>
        </p:txBody>
      </p:sp>
      <p:sp>
        <p:nvSpPr>
          <p:cNvPr id="12" name="Subtitle 2">
            <a:extLst>
              <a:ext uri="{FF2B5EF4-FFF2-40B4-BE49-F238E27FC236}">
                <a16:creationId xmlns:a16="http://schemas.microsoft.com/office/drawing/2014/main" id="{94C7F578-7BC7-FCE1-6B9D-63016318DC99}"/>
              </a:ext>
            </a:extLst>
          </p:cNvPr>
          <p:cNvSpPr txBox="1">
            <a:spLocks/>
          </p:cNvSpPr>
          <p:nvPr/>
        </p:nvSpPr>
        <p:spPr>
          <a:xfrm>
            <a:off x="8400476" y="2420803"/>
            <a:ext cx="3208423" cy="52552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endParaRPr lang="en-US" sz="1800" b="1">
              <a:solidFill>
                <a:schemeClr val="tx1"/>
              </a:solidFill>
              <a:latin typeface="Calibri" panose="020F0502020204030204" pitchFamily="34" charset="0"/>
              <a:ea typeface="Roboto" panose="02000000000000000000" pitchFamily="2" charset="0"/>
              <a:cs typeface="Calibri" panose="020F0502020204030204" pitchFamily="34" charset="0"/>
            </a:endParaRPr>
          </a:p>
          <a:p>
            <a:pPr algn="l">
              <a:lnSpc>
                <a:spcPts val="1750"/>
              </a:lnSpc>
            </a:pPr>
            <a:endParaRPr lang="en-US" sz="1200">
              <a:solidFill>
                <a:srgbClr val="203764"/>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9">
            <a:extLst>
              <a:ext uri="{FF2B5EF4-FFF2-40B4-BE49-F238E27FC236}">
                <a16:creationId xmlns:a16="http://schemas.microsoft.com/office/drawing/2014/main" id="{6999F472-543F-7113-F7F1-97BD7D812024}"/>
              </a:ext>
            </a:extLst>
          </p:cNvPr>
          <p:cNvSpPr txBox="1"/>
          <p:nvPr/>
        </p:nvSpPr>
        <p:spPr>
          <a:xfrm>
            <a:off x="8401930" y="2033390"/>
            <a:ext cx="3672692" cy="1508105"/>
          </a:xfrm>
          <a:prstGeom prst="rect">
            <a:avLst/>
          </a:prstGeom>
          <a:noFill/>
        </p:spPr>
        <p:txBody>
          <a:bodyPr wrap="square" lIns="91440" tIns="45720" rIns="91440" bIns="45720" rtlCol="0" anchor="b" anchorCtr="0">
            <a:spAutoFit/>
          </a:bodyPr>
          <a:lstStyle/>
          <a:p>
            <a:pPr>
              <a:spcAft>
                <a:spcPts val="800"/>
              </a:spcAft>
            </a:pPr>
            <a:r>
              <a:rPr lang="en-US">
                <a:latin typeface="Roboto bold"/>
                <a:ea typeface="Roboto"/>
                <a:cs typeface="Calibri"/>
              </a:rPr>
              <a:t>#2. Economic case of EW4ALL:</a:t>
            </a:r>
          </a:p>
          <a:p>
            <a:pPr>
              <a:spcAft>
                <a:spcPts val="800"/>
              </a:spcAft>
            </a:pPr>
            <a:r>
              <a:rPr lang="en-US">
                <a:latin typeface="Roboto bold"/>
                <a:ea typeface="Roboto"/>
                <a:cs typeface="Calibri"/>
              </a:rPr>
              <a:t>10-fold returns on investments, </a:t>
            </a:r>
          </a:p>
          <a:p>
            <a:pPr>
              <a:spcAft>
                <a:spcPts val="800"/>
              </a:spcAft>
            </a:pPr>
            <a:r>
              <a:rPr lang="en-US">
                <a:latin typeface="Roboto bold"/>
                <a:ea typeface="Roboto"/>
                <a:cs typeface="Calibri"/>
              </a:rPr>
              <a:t>triples the benefits in </a:t>
            </a:r>
          </a:p>
          <a:p>
            <a:pPr>
              <a:spcAft>
                <a:spcPts val="800"/>
              </a:spcAft>
            </a:pPr>
            <a:r>
              <a:rPr lang="en-US">
                <a:latin typeface="Roboto bold"/>
                <a:ea typeface="Roboto"/>
                <a:cs typeface="Calibri"/>
              </a:rPr>
              <a:t>vulnerable context </a:t>
            </a:r>
            <a:endParaRPr lang="en-US"/>
          </a:p>
        </p:txBody>
      </p:sp>
      <p:sp>
        <p:nvSpPr>
          <p:cNvPr id="18" name="TextBox 22">
            <a:extLst>
              <a:ext uri="{FF2B5EF4-FFF2-40B4-BE49-F238E27FC236}">
                <a16:creationId xmlns:a16="http://schemas.microsoft.com/office/drawing/2014/main" id="{E9F62A33-CA8C-BF27-174E-53D597B63333}"/>
              </a:ext>
            </a:extLst>
          </p:cNvPr>
          <p:cNvSpPr txBox="1"/>
          <p:nvPr/>
        </p:nvSpPr>
        <p:spPr>
          <a:xfrm>
            <a:off x="8398999" y="3733955"/>
            <a:ext cx="3606612" cy="2133918"/>
          </a:xfrm>
          <a:prstGeom prst="rect">
            <a:avLst/>
          </a:prstGeom>
          <a:noFill/>
        </p:spPr>
        <p:txBody>
          <a:bodyPr wrap="square" lIns="91440" tIns="45720" rIns="91440" bIns="45720" rtlCol="0" anchor="b" anchorCtr="0">
            <a:spAutoFit/>
          </a:bodyPr>
          <a:lstStyle/>
          <a:p>
            <a:pPr>
              <a:spcAft>
                <a:spcPts val="800"/>
              </a:spcAft>
            </a:pPr>
            <a:r>
              <a:rPr lang="en-US">
                <a:latin typeface="Roboto bold"/>
                <a:ea typeface="Roboto"/>
                <a:cs typeface="Calibri"/>
              </a:rPr>
              <a:t>#3. Sector specific early warnings-Key to safeguard </a:t>
            </a:r>
            <a:endParaRPr lang="en-US">
              <a:latin typeface="Roboto bold"/>
              <a:ea typeface="Roboto" panose="02000000000000000000" pitchFamily="2" charset="0"/>
              <a:cs typeface="Calibri" panose="020F0502020204030204" pitchFamily="34" charset="0"/>
            </a:endParaRPr>
          </a:p>
          <a:p>
            <a:pPr>
              <a:spcAft>
                <a:spcPts val="800"/>
              </a:spcAft>
            </a:pPr>
            <a:r>
              <a:rPr lang="en-US">
                <a:latin typeface="Roboto bold"/>
                <a:ea typeface="Roboto"/>
                <a:cs typeface="Calibri"/>
              </a:rPr>
              <a:t>food and energy systems in highly exposed high risk developing, SIDS and LDCS-Reduces economic loss by 20-60 percent</a:t>
            </a:r>
            <a:r>
              <a:rPr lang="en-US">
                <a:solidFill>
                  <a:srgbClr val="203764"/>
                </a:solidFill>
                <a:latin typeface="Roboto bold"/>
                <a:ea typeface="Roboto"/>
                <a:cs typeface="Calibri"/>
              </a:rPr>
              <a:t> </a:t>
            </a:r>
            <a:endParaRPr lang="en-US">
              <a:solidFill>
                <a:srgbClr val="203764"/>
              </a:solidFill>
              <a:latin typeface="Roboto bold"/>
              <a:ea typeface="Roboto" panose="02000000000000000000" pitchFamily="2" charset="0"/>
              <a:cs typeface="Calibri" panose="020F0502020204030204" pitchFamily="34" charset="0"/>
            </a:endParaRPr>
          </a:p>
        </p:txBody>
      </p:sp>
      <p:sp>
        <p:nvSpPr>
          <p:cNvPr id="20" name="Freeform 12">
            <a:extLst>
              <a:ext uri="{FF2B5EF4-FFF2-40B4-BE49-F238E27FC236}">
                <a16:creationId xmlns:a16="http://schemas.microsoft.com/office/drawing/2014/main" id="{D7B86F94-7EBE-B267-DE67-11B8AD9CF21F}"/>
              </a:ext>
            </a:extLst>
          </p:cNvPr>
          <p:cNvSpPr>
            <a:spLocks noChangeArrowheads="1"/>
          </p:cNvSpPr>
          <p:nvPr/>
        </p:nvSpPr>
        <p:spPr bwMode="auto">
          <a:xfrm rot="10800000">
            <a:off x="3915554" y="3065366"/>
            <a:ext cx="1961267" cy="2726159"/>
          </a:xfrm>
          <a:custGeom>
            <a:avLst/>
            <a:gdLst>
              <a:gd name="T0" fmla="*/ 1414 w 3005"/>
              <a:gd name="T1" fmla="*/ 2545 h 4155"/>
              <a:gd name="T2" fmla="*/ 975 w 3005"/>
              <a:gd name="T3" fmla="*/ 2545 h 4155"/>
              <a:gd name="T4" fmla="*/ 975 w 3005"/>
              <a:gd name="T5" fmla="*/ 2545 h 4155"/>
              <a:gd name="T6" fmla="*/ 932 w 3005"/>
              <a:gd name="T7" fmla="*/ 2623 h 4155"/>
              <a:gd name="T8" fmla="*/ 1915 w 3005"/>
              <a:gd name="T9" fmla="*/ 4123 h 4155"/>
              <a:gd name="T10" fmla="*/ 1915 w 3005"/>
              <a:gd name="T11" fmla="*/ 4123 h 4155"/>
              <a:gd name="T12" fmla="*/ 1999 w 3005"/>
              <a:gd name="T13" fmla="*/ 4123 h 4155"/>
              <a:gd name="T14" fmla="*/ 2982 w 3005"/>
              <a:gd name="T15" fmla="*/ 2623 h 4155"/>
              <a:gd name="T16" fmla="*/ 2982 w 3005"/>
              <a:gd name="T17" fmla="*/ 2623 h 4155"/>
              <a:gd name="T18" fmla="*/ 2940 w 3005"/>
              <a:gd name="T19" fmla="*/ 2545 h 4155"/>
              <a:gd name="T20" fmla="*/ 2549 w 3005"/>
              <a:gd name="T21" fmla="*/ 2545 h 4155"/>
              <a:gd name="T22" fmla="*/ 2549 w 3005"/>
              <a:gd name="T23" fmla="*/ 2545 h 4155"/>
              <a:gd name="T24" fmla="*/ 2355 w 3005"/>
              <a:gd name="T25" fmla="*/ 1573 h 4155"/>
              <a:gd name="T26" fmla="*/ 2355 w 3005"/>
              <a:gd name="T27" fmla="*/ 1573 h 4155"/>
              <a:gd name="T28" fmla="*/ 1803 w 3005"/>
              <a:gd name="T29" fmla="*/ 746 h 4155"/>
              <a:gd name="T30" fmla="*/ 1803 w 3005"/>
              <a:gd name="T31" fmla="*/ 746 h 4155"/>
              <a:gd name="T32" fmla="*/ 976 w 3005"/>
              <a:gd name="T33" fmla="*/ 193 h 4155"/>
              <a:gd name="T34" fmla="*/ 976 w 3005"/>
              <a:gd name="T35" fmla="*/ 193 h 4155"/>
              <a:gd name="T36" fmla="*/ 0 w 3005"/>
              <a:gd name="T37" fmla="*/ 0 h 4155"/>
              <a:gd name="T38" fmla="*/ 0 w 3005"/>
              <a:gd name="T39" fmla="*/ 1134 h 4155"/>
              <a:gd name="T40" fmla="*/ 0 w 3005"/>
              <a:gd name="T41" fmla="*/ 1134 h 4155"/>
              <a:gd name="T42" fmla="*/ 542 w 3005"/>
              <a:gd name="T43" fmla="*/ 1242 h 4155"/>
              <a:gd name="T44" fmla="*/ 542 w 3005"/>
              <a:gd name="T45" fmla="*/ 1242 h 4155"/>
              <a:gd name="T46" fmla="*/ 1000 w 3005"/>
              <a:gd name="T47" fmla="*/ 1548 h 4155"/>
              <a:gd name="T48" fmla="*/ 1000 w 3005"/>
              <a:gd name="T49" fmla="*/ 1548 h 4155"/>
              <a:gd name="T50" fmla="*/ 1307 w 3005"/>
              <a:gd name="T51" fmla="*/ 2006 h 4155"/>
              <a:gd name="T52" fmla="*/ 1307 w 3005"/>
              <a:gd name="T53" fmla="*/ 2006 h 4155"/>
              <a:gd name="T54" fmla="*/ 1414 w 3005"/>
              <a:gd name="T55" fmla="*/ 2545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5" h="4155">
                <a:moveTo>
                  <a:pt x="1414" y="2545"/>
                </a:moveTo>
                <a:lnTo>
                  <a:pt x="975" y="2545"/>
                </a:lnTo>
                <a:lnTo>
                  <a:pt x="975" y="2545"/>
                </a:lnTo>
                <a:cubicBezTo>
                  <a:pt x="934" y="2545"/>
                  <a:pt x="909" y="2589"/>
                  <a:pt x="932" y="2623"/>
                </a:cubicBezTo>
                <a:lnTo>
                  <a:pt x="1915" y="4123"/>
                </a:lnTo>
                <a:lnTo>
                  <a:pt x="1915" y="4123"/>
                </a:lnTo>
                <a:cubicBezTo>
                  <a:pt x="1934" y="4154"/>
                  <a:pt x="1980" y="4154"/>
                  <a:pt x="1999" y="4123"/>
                </a:cubicBezTo>
                <a:lnTo>
                  <a:pt x="2982" y="2623"/>
                </a:lnTo>
                <a:lnTo>
                  <a:pt x="2982" y="2623"/>
                </a:lnTo>
                <a:cubicBezTo>
                  <a:pt x="3004" y="2589"/>
                  <a:pt x="2980" y="2545"/>
                  <a:pt x="2940" y="2545"/>
                </a:cubicBezTo>
                <a:lnTo>
                  <a:pt x="2549" y="2545"/>
                </a:lnTo>
                <a:lnTo>
                  <a:pt x="2549" y="2545"/>
                </a:lnTo>
                <a:cubicBezTo>
                  <a:pt x="2548" y="2211"/>
                  <a:pt x="2483" y="1880"/>
                  <a:pt x="2355" y="1573"/>
                </a:cubicBezTo>
                <a:lnTo>
                  <a:pt x="2355" y="1573"/>
                </a:lnTo>
                <a:cubicBezTo>
                  <a:pt x="2227" y="1264"/>
                  <a:pt x="2039" y="982"/>
                  <a:pt x="1803" y="746"/>
                </a:cubicBezTo>
                <a:lnTo>
                  <a:pt x="1803" y="746"/>
                </a:lnTo>
                <a:cubicBezTo>
                  <a:pt x="1566" y="509"/>
                  <a:pt x="1285" y="322"/>
                  <a:pt x="976" y="193"/>
                </a:cubicBezTo>
                <a:lnTo>
                  <a:pt x="976" y="193"/>
                </a:lnTo>
                <a:cubicBezTo>
                  <a:pt x="666" y="66"/>
                  <a:pt x="335" y="0"/>
                  <a:pt x="0" y="0"/>
                </a:cubicBezTo>
                <a:lnTo>
                  <a:pt x="0" y="1134"/>
                </a:lnTo>
                <a:lnTo>
                  <a:pt x="0" y="1134"/>
                </a:lnTo>
                <a:cubicBezTo>
                  <a:pt x="186" y="1134"/>
                  <a:pt x="370" y="1171"/>
                  <a:pt x="542" y="1242"/>
                </a:cubicBezTo>
                <a:lnTo>
                  <a:pt x="542" y="1242"/>
                </a:lnTo>
                <a:cubicBezTo>
                  <a:pt x="713" y="1313"/>
                  <a:pt x="869" y="1417"/>
                  <a:pt x="1000" y="1548"/>
                </a:cubicBezTo>
                <a:lnTo>
                  <a:pt x="1000" y="1548"/>
                </a:lnTo>
                <a:cubicBezTo>
                  <a:pt x="1132" y="1680"/>
                  <a:pt x="1236" y="1835"/>
                  <a:pt x="1307" y="2006"/>
                </a:cubicBezTo>
                <a:lnTo>
                  <a:pt x="1307" y="2006"/>
                </a:lnTo>
                <a:cubicBezTo>
                  <a:pt x="1378" y="2176"/>
                  <a:pt x="1414" y="2359"/>
                  <a:pt x="1414" y="2545"/>
                </a:cubicBezTo>
              </a:path>
            </a:pathLst>
          </a:custGeom>
          <a:solidFill>
            <a:schemeClr val="tx2"/>
          </a:solidFill>
          <a:ln>
            <a:noFill/>
          </a:ln>
          <a:effectLst/>
        </p:spPr>
        <p:txBody>
          <a:bodyPr wrap="none" anchor="ctr"/>
          <a:lstStyle/>
          <a:p>
            <a:endParaRPr lang="en-US" sz="3266">
              <a:latin typeface="Roboto" panose="02000000000000000000" pitchFamily="2" charset="0"/>
              <a:ea typeface="Roboto" panose="02000000000000000000" pitchFamily="2" charset="0"/>
              <a:cs typeface="Roboto" panose="02000000000000000000" pitchFamily="2" charset="0"/>
            </a:endParaRPr>
          </a:p>
        </p:txBody>
      </p:sp>
      <p:sp>
        <p:nvSpPr>
          <p:cNvPr id="22" name="Freeform 2">
            <a:extLst>
              <a:ext uri="{FF2B5EF4-FFF2-40B4-BE49-F238E27FC236}">
                <a16:creationId xmlns:a16="http://schemas.microsoft.com/office/drawing/2014/main" id="{E809D0BA-20AE-05EC-F022-C86AFD494292}"/>
              </a:ext>
            </a:extLst>
          </p:cNvPr>
          <p:cNvSpPr>
            <a:spLocks noChangeArrowheads="1"/>
          </p:cNvSpPr>
          <p:nvPr/>
        </p:nvSpPr>
        <p:spPr bwMode="auto">
          <a:xfrm>
            <a:off x="5303706" y="4126567"/>
            <a:ext cx="2712941" cy="1970821"/>
          </a:xfrm>
          <a:custGeom>
            <a:avLst/>
            <a:gdLst>
              <a:gd name="T0" fmla="*/ 1609 w 4155"/>
              <a:gd name="T1" fmla="*/ 1414 h 3005"/>
              <a:gd name="T2" fmla="*/ 1609 w 4155"/>
              <a:gd name="T3" fmla="*/ 974 h 3005"/>
              <a:gd name="T4" fmla="*/ 1609 w 4155"/>
              <a:gd name="T5" fmla="*/ 974 h 3005"/>
              <a:gd name="T6" fmla="*/ 1530 w 4155"/>
              <a:gd name="T7" fmla="*/ 931 h 3005"/>
              <a:gd name="T8" fmla="*/ 32 w 4155"/>
              <a:gd name="T9" fmla="*/ 1914 h 3005"/>
              <a:gd name="T10" fmla="*/ 32 w 4155"/>
              <a:gd name="T11" fmla="*/ 1914 h 3005"/>
              <a:gd name="T12" fmla="*/ 32 w 4155"/>
              <a:gd name="T13" fmla="*/ 1999 h 3005"/>
              <a:gd name="T14" fmla="*/ 1530 w 4155"/>
              <a:gd name="T15" fmla="*/ 2982 h 3005"/>
              <a:gd name="T16" fmla="*/ 1530 w 4155"/>
              <a:gd name="T17" fmla="*/ 2982 h 3005"/>
              <a:gd name="T18" fmla="*/ 1609 w 4155"/>
              <a:gd name="T19" fmla="*/ 2939 h 3005"/>
              <a:gd name="T20" fmla="*/ 1609 w 4155"/>
              <a:gd name="T21" fmla="*/ 2548 h 3005"/>
              <a:gd name="T22" fmla="*/ 1609 w 4155"/>
              <a:gd name="T23" fmla="*/ 2548 h 3005"/>
              <a:gd name="T24" fmla="*/ 2581 w 4155"/>
              <a:gd name="T25" fmla="*/ 2354 h 3005"/>
              <a:gd name="T26" fmla="*/ 2581 w 4155"/>
              <a:gd name="T27" fmla="*/ 2354 h 3005"/>
              <a:gd name="T28" fmla="*/ 3408 w 4155"/>
              <a:gd name="T29" fmla="*/ 1802 h 3005"/>
              <a:gd name="T30" fmla="*/ 3408 w 4155"/>
              <a:gd name="T31" fmla="*/ 1802 h 3005"/>
              <a:gd name="T32" fmla="*/ 3960 w 4155"/>
              <a:gd name="T33" fmla="*/ 975 h 3005"/>
              <a:gd name="T34" fmla="*/ 3960 w 4155"/>
              <a:gd name="T35" fmla="*/ 975 h 3005"/>
              <a:gd name="T36" fmla="*/ 4154 w 4155"/>
              <a:gd name="T37" fmla="*/ 0 h 3005"/>
              <a:gd name="T38" fmla="*/ 3020 w 4155"/>
              <a:gd name="T39" fmla="*/ 0 h 3005"/>
              <a:gd name="T40" fmla="*/ 3020 w 4155"/>
              <a:gd name="T41" fmla="*/ 0 h 3005"/>
              <a:gd name="T42" fmla="*/ 2912 w 4155"/>
              <a:gd name="T43" fmla="*/ 541 h 3005"/>
              <a:gd name="T44" fmla="*/ 2912 w 4155"/>
              <a:gd name="T45" fmla="*/ 541 h 3005"/>
              <a:gd name="T46" fmla="*/ 2606 w 4155"/>
              <a:gd name="T47" fmla="*/ 1000 h 3005"/>
              <a:gd name="T48" fmla="*/ 2606 w 4155"/>
              <a:gd name="T49" fmla="*/ 1000 h 3005"/>
              <a:gd name="T50" fmla="*/ 2147 w 4155"/>
              <a:gd name="T51" fmla="*/ 1306 h 3005"/>
              <a:gd name="T52" fmla="*/ 2147 w 4155"/>
              <a:gd name="T53" fmla="*/ 1306 h 3005"/>
              <a:gd name="T54" fmla="*/ 1609 w 4155"/>
              <a:gd name="T55" fmla="*/ 1414 h 3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5" h="3005">
                <a:moveTo>
                  <a:pt x="1609" y="1414"/>
                </a:moveTo>
                <a:lnTo>
                  <a:pt x="1609" y="974"/>
                </a:lnTo>
                <a:lnTo>
                  <a:pt x="1609" y="974"/>
                </a:lnTo>
                <a:cubicBezTo>
                  <a:pt x="1609" y="933"/>
                  <a:pt x="1564" y="909"/>
                  <a:pt x="1530" y="931"/>
                </a:cubicBezTo>
                <a:lnTo>
                  <a:pt x="32" y="1914"/>
                </a:lnTo>
                <a:lnTo>
                  <a:pt x="32" y="1914"/>
                </a:lnTo>
                <a:cubicBezTo>
                  <a:pt x="0" y="1934"/>
                  <a:pt x="0" y="1979"/>
                  <a:pt x="32" y="1999"/>
                </a:cubicBezTo>
                <a:lnTo>
                  <a:pt x="1530" y="2982"/>
                </a:lnTo>
                <a:lnTo>
                  <a:pt x="1530" y="2982"/>
                </a:lnTo>
                <a:cubicBezTo>
                  <a:pt x="1564" y="3004"/>
                  <a:pt x="1609" y="2980"/>
                  <a:pt x="1609" y="2939"/>
                </a:cubicBezTo>
                <a:lnTo>
                  <a:pt x="1609" y="2548"/>
                </a:lnTo>
                <a:lnTo>
                  <a:pt x="1609" y="2548"/>
                </a:lnTo>
                <a:cubicBezTo>
                  <a:pt x="1943" y="2548"/>
                  <a:pt x="2273" y="2482"/>
                  <a:pt x="2581" y="2354"/>
                </a:cubicBezTo>
                <a:lnTo>
                  <a:pt x="2581" y="2354"/>
                </a:lnTo>
                <a:cubicBezTo>
                  <a:pt x="2891" y="2226"/>
                  <a:pt x="3172" y="2039"/>
                  <a:pt x="3408" y="1802"/>
                </a:cubicBezTo>
                <a:lnTo>
                  <a:pt x="3408" y="1802"/>
                </a:lnTo>
                <a:cubicBezTo>
                  <a:pt x="3645" y="1566"/>
                  <a:pt x="3833" y="1284"/>
                  <a:pt x="3960" y="975"/>
                </a:cubicBezTo>
                <a:lnTo>
                  <a:pt x="3960" y="975"/>
                </a:lnTo>
                <a:cubicBezTo>
                  <a:pt x="4088" y="666"/>
                  <a:pt x="4154" y="335"/>
                  <a:pt x="4154" y="0"/>
                </a:cubicBezTo>
                <a:lnTo>
                  <a:pt x="3020" y="0"/>
                </a:lnTo>
                <a:lnTo>
                  <a:pt x="3020" y="0"/>
                </a:lnTo>
                <a:cubicBezTo>
                  <a:pt x="3020" y="186"/>
                  <a:pt x="2983" y="369"/>
                  <a:pt x="2912" y="541"/>
                </a:cubicBezTo>
                <a:lnTo>
                  <a:pt x="2912" y="541"/>
                </a:lnTo>
                <a:cubicBezTo>
                  <a:pt x="2841" y="712"/>
                  <a:pt x="2737" y="868"/>
                  <a:pt x="2606" y="1000"/>
                </a:cubicBezTo>
                <a:lnTo>
                  <a:pt x="2606" y="1000"/>
                </a:lnTo>
                <a:cubicBezTo>
                  <a:pt x="2474" y="1131"/>
                  <a:pt x="2319" y="1235"/>
                  <a:pt x="2147" y="1306"/>
                </a:cubicBezTo>
                <a:lnTo>
                  <a:pt x="2147" y="1306"/>
                </a:lnTo>
                <a:cubicBezTo>
                  <a:pt x="1977" y="1377"/>
                  <a:pt x="1794" y="1413"/>
                  <a:pt x="1609" y="1414"/>
                </a:cubicBezTo>
              </a:path>
            </a:pathLst>
          </a:custGeom>
          <a:solidFill>
            <a:schemeClr val="accent1"/>
          </a:solidFill>
          <a:ln>
            <a:noFill/>
          </a:ln>
          <a:effectLst/>
        </p:spPr>
        <p:txBody>
          <a:bodyPr wrap="none" anchor="ctr"/>
          <a:lstStyle/>
          <a:p>
            <a:endParaRPr lang="en-US" sz="3266">
              <a:latin typeface="Roboto" panose="02000000000000000000" pitchFamily="2" charset="0"/>
              <a:ea typeface="Roboto" panose="02000000000000000000" pitchFamily="2" charset="0"/>
              <a:cs typeface="Roboto" panose="02000000000000000000" pitchFamily="2" charset="0"/>
            </a:endParaRPr>
          </a:p>
        </p:txBody>
      </p:sp>
      <p:sp>
        <p:nvSpPr>
          <p:cNvPr id="24" name="Freeform 3">
            <a:extLst>
              <a:ext uri="{FF2B5EF4-FFF2-40B4-BE49-F238E27FC236}">
                <a16:creationId xmlns:a16="http://schemas.microsoft.com/office/drawing/2014/main" id="{D3A63F39-5406-CFE9-2798-EFFCF4FB0E63}"/>
              </a:ext>
            </a:extLst>
          </p:cNvPr>
          <p:cNvSpPr>
            <a:spLocks noChangeArrowheads="1"/>
          </p:cNvSpPr>
          <p:nvPr/>
        </p:nvSpPr>
        <p:spPr bwMode="auto">
          <a:xfrm>
            <a:off x="6357776" y="2028408"/>
            <a:ext cx="1961267" cy="2726159"/>
          </a:xfrm>
          <a:custGeom>
            <a:avLst/>
            <a:gdLst>
              <a:gd name="T0" fmla="*/ 1414 w 3005"/>
              <a:gd name="T1" fmla="*/ 2545 h 4155"/>
              <a:gd name="T2" fmla="*/ 975 w 3005"/>
              <a:gd name="T3" fmla="*/ 2545 h 4155"/>
              <a:gd name="T4" fmla="*/ 975 w 3005"/>
              <a:gd name="T5" fmla="*/ 2545 h 4155"/>
              <a:gd name="T6" fmla="*/ 932 w 3005"/>
              <a:gd name="T7" fmla="*/ 2623 h 4155"/>
              <a:gd name="T8" fmla="*/ 1915 w 3005"/>
              <a:gd name="T9" fmla="*/ 4123 h 4155"/>
              <a:gd name="T10" fmla="*/ 1915 w 3005"/>
              <a:gd name="T11" fmla="*/ 4123 h 4155"/>
              <a:gd name="T12" fmla="*/ 1999 w 3005"/>
              <a:gd name="T13" fmla="*/ 4123 h 4155"/>
              <a:gd name="T14" fmla="*/ 2982 w 3005"/>
              <a:gd name="T15" fmla="*/ 2623 h 4155"/>
              <a:gd name="T16" fmla="*/ 2982 w 3005"/>
              <a:gd name="T17" fmla="*/ 2623 h 4155"/>
              <a:gd name="T18" fmla="*/ 2940 w 3005"/>
              <a:gd name="T19" fmla="*/ 2545 h 4155"/>
              <a:gd name="T20" fmla="*/ 2549 w 3005"/>
              <a:gd name="T21" fmla="*/ 2545 h 4155"/>
              <a:gd name="T22" fmla="*/ 2549 w 3005"/>
              <a:gd name="T23" fmla="*/ 2545 h 4155"/>
              <a:gd name="T24" fmla="*/ 2355 w 3005"/>
              <a:gd name="T25" fmla="*/ 1573 h 4155"/>
              <a:gd name="T26" fmla="*/ 2355 w 3005"/>
              <a:gd name="T27" fmla="*/ 1573 h 4155"/>
              <a:gd name="T28" fmla="*/ 1803 w 3005"/>
              <a:gd name="T29" fmla="*/ 746 h 4155"/>
              <a:gd name="T30" fmla="*/ 1803 w 3005"/>
              <a:gd name="T31" fmla="*/ 746 h 4155"/>
              <a:gd name="T32" fmla="*/ 976 w 3005"/>
              <a:gd name="T33" fmla="*/ 193 h 4155"/>
              <a:gd name="T34" fmla="*/ 976 w 3005"/>
              <a:gd name="T35" fmla="*/ 193 h 4155"/>
              <a:gd name="T36" fmla="*/ 0 w 3005"/>
              <a:gd name="T37" fmla="*/ 0 h 4155"/>
              <a:gd name="T38" fmla="*/ 0 w 3005"/>
              <a:gd name="T39" fmla="*/ 1134 h 4155"/>
              <a:gd name="T40" fmla="*/ 0 w 3005"/>
              <a:gd name="T41" fmla="*/ 1134 h 4155"/>
              <a:gd name="T42" fmla="*/ 542 w 3005"/>
              <a:gd name="T43" fmla="*/ 1242 h 4155"/>
              <a:gd name="T44" fmla="*/ 542 w 3005"/>
              <a:gd name="T45" fmla="*/ 1242 h 4155"/>
              <a:gd name="T46" fmla="*/ 1000 w 3005"/>
              <a:gd name="T47" fmla="*/ 1548 h 4155"/>
              <a:gd name="T48" fmla="*/ 1000 w 3005"/>
              <a:gd name="T49" fmla="*/ 1548 h 4155"/>
              <a:gd name="T50" fmla="*/ 1307 w 3005"/>
              <a:gd name="T51" fmla="*/ 2006 h 4155"/>
              <a:gd name="T52" fmla="*/ 1307 w 3005"/>
              <a:gd name="T53" fmla="*/ 2006 h 4155"/>
              <a:gd name="T54" fmla="*/ 1414 w 3005"/>
              <a:gd name="T55" fmla="*/ 2545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5" h="4155">
                <a:moveTo>
                  <a:pt x="1414" y="2545"/>
                </a:moveTo>
                <a:lnTo>
                  <a:pt x="975" y="2545"/>
                </a:lnTo>
                <a:lnTo>
                  <a:pt x="975" y="2545"/>
                </a:lnTo>
                <a:cubicBezTo>
                  <a:pt x="934" y="2545"/>
                  <a:pt x="909" y="2589"/>
                  <a:pt x="932" y="2623"/>
                </a:cubicBezTo>
                <a:lnTo>
                  <a:pt x="1915" y="4123"/>
                </a:lnTo>
                <a:lnTo>
                  <a:pt x="1915" y="4123"/>
                </a:lnTo>
                <a:cubicBezTo>
                  <a:pt x="1934" y="4154"/>
                  <a:pt x="1980" y="4154"/>
                  <a:pt x="1999" y="4123"/>
                </a:cubicBezTo>
                <a:lnTo>
                  <a:pt x="2982" y="2623"/>
                </a:lnTo>
                <a:lnTo>
                  <a:pt x="2982" y="2623"/>
                </a:lnTo>
                <a:cubicBezTo>
                  <a:pt x="3004" y="2589"/>
                  <a:pt x="2980" y="2545"/>
                  <a:pt x="2940" y="2545"/>
                </a:cubicBezTo>
                <a:lnTo>
                  <a:pt x="2549" y="2545"/>
                </a:lnTo>
                <a:lnTo>
                  <a:pt x="2549" y="2545"/>
                </a:lnTo>
                <a:cubicBezTo>
                  <a:pt x="2548" y="2211"/>
                  <a:pt x="2483" y="1880"/>
                  <a:pt x="2355" y="1573"/>
                </a:cubicBezTo>
                <a:lnTo>
                  <a:pt x="2355" y="1573"/>
                </a:lnTo>
                <a:cubicBezTo>
                  <a:pt x="2227" y="1264"/>
                  <a:pt x="2039" y="982"/>
                  <a:pt x="1803" y="746"/>
                </a:cubicBezTo>
                <a:lnTo>
                  <a:pt x="1803" y="746"/>
                </a:lnTo>
                <a:cubicBezTo>
                  <a:pt x="1566" y="509"/>
                  <a:pt x="1285" y="322"/>
                  <a:pt x="976" y="193"/>
                </a:cubicBezTo>
                <a:lnTo>
                  <a:pt x="976" y="193"/>
                </a:lnTo>
                <a:cubicBezTo>
                  <a:pt x="666" y="66"/>
                  <a:pt x="335" y="0"/>
                  <a:pt x="0" y="0"/>
                </a:cubicBezTo>
                <a:lnTo>
                  <a:pt x="0" y="1134"/>
                </a:lnTo>
                <a:lnTo>
                  <a:pt x="0" y="1134"/>
                </a:lnTo>
                <a:cubicBezTo>
                  <a:pt x="186" y="1134"/>
                  <a:pt x="370" y="1171"/>
                  <a:pt x="542" y="1242"/>
                </a:cubicBezTo>
                <a:lnTo>
                  <a:pt x="542" y="1242"/>
                </a:lnTo>
                <a:cubicBezTo>
                  <a:pt x="713" y="1313"/>
                  <a:pt x="869" y="1417"/>
                  <a:pt x="1000" y="1548"/>
                </a:cubicBezTo>
                <a:lnTo>
                  <a:pt x="1000" y="1548"/>
                </a:lnTo>
                <a:cubicBezTo>
                  <a:pt x="1132" y="1680"/>
                  <a:pt x="1236" y="1835"/>
                  <a:pt x="1307" y="2006"/>
                </a:cubicBezTo>
                <a:lnTo>
                  <a:pt x="1307" y="2006"/>
                </a:lnTo>
                <a:cubicBezTo>
                  <a:pt x="1378" y="2176"/>
                  <a:pt x="1414" y="2359"/>
                  <a:pt x="1414" y="2545"/>
                </a:cubicBezTo>
              </a:path>
            </a:pathLst>
          </a:custGeom>
          <a:solidFill>
            <a:schemeClr val="accent5"/>
          </a:solidFill>
          <a:ln>
            <a:noFill/>
          </a:ln>
          <a:effectLst/>
        </p:spPr>
        <p:txBody>
          <a:bodyPr wrap="none" anchor="ctr"/>
          <a:lstStyle/>
          <a:p>
            <a:endParaRPr lang="en-US" sz="3266">
              <a:latin typeface="Roboto" panose="02000000000000000000" pitchFamily="2" charset="0"/>
              <a:ea typeface="Roboto" panose="02000000000000000000" pitchFamily="2" charset="0"/>
              <a:cs typeface="Roboto" panose="02000000000000000000" pitchFamily="2" charset="0"/>
            </a:endParaRPr>
          </a:p>
        </p:txBody>
      </p:sp>
      <p:sp>
        <p:nvSpPr>
          <p:cNvPr id="26" name="Freeform 4">
            <a:extLst>
              <a:ext uri="{FF2B5EF4-FFF2-40B4-BE49-F238E27FC236}">
                <a16:creationId xmlns:a16="http://schemas.microsoft.com/office/drawing/2014/main" id="{DEB1862B-9766-BD85-BDE4-CFA7ABA306FB}"/>
              </a:ext>
            </a:extLst>
          </p:cNvPr>
          <p:cNvSpPr>
            <a:spLocks noChangeArrowheads="1"/>
          </p:cNvSpPr>
          <p:nvPr/>
        </p:nvSpPr>
        <p:spPr bwMode="auto">
          <a:xfrm>
            <a:off x="4229474" y="1707173"/>
            <a:ext cx="2712941" cy="1970821"/>
          </a:xfrm>
          <a:custGeom>
            <a:avLst/>
            <a:gdLst>
              <a:gd name="T0" fmla="*/ 2545 w 4155"/>
              <a:gd name="T1" fmla="*/ 1590 h 3003"/>
              <a:gd name="T2" fmla="*/ 2545 w 4155"/>
              <a:gd name="T3" fmla="*/ 2030 h 3003"/>
              <a:gd name="T4" fmla="*/ 2545 w 4155"/>
              <a:gd name="T5" fmla="*/ 2030 h 3003"/>
              <a:gd name="T6" fmla="*/ 2624 w 4155"/>
              <a:gd name="T7" fmla="*/ 2072 h 3003"/>
              <a:gd name="T8" fmla="*/ 4123 w 4155"/>
              <a:gd name="T9" fmla="*/ 1090 h 3003"/>
              <a:gd name="T10" fmla="*/ 4123 w 4155"/>
              <a:gd name="T11" fmla="*/ 1090 h 3003"/>
              <a:gd name="T12" fmla="*/ 4123 w 4155"/>
              <a:gd name="T13" fmla="*/ 1005 h 3003"/>
              <a:gd name="T14" fmla="*/ 2624 w 4155"/>
              <a:gd name="T15" fmla="*/ 22 h 3003"/>
              <a:gd name="T16" fmla="*/ 2624 w 4155"/>
              <a:gd name="T17" fmla="*/ 22 h 3003"/>
              <a:gd name="T18" fmla="*/ 2545 w 4155"/>
              <a:gd name="T19" fmla="*/ 65 h 3003"/>
              <a:gd name="T20" fmla="*/ 2545 w 4155"/>
              <a:gd name="T21" fmla="*/ 455 h 3003"/>
              <a:gd name="T22" fmla="*/ 2545 w 4155"/>
              <a:gd name="T23" fmla="*/ 455 h 3003"/>
              <a:gd name="T24" fmla="*/ 1573 w 4155"/>
              <a:gd name="T25" fmla="*/ 649 h 3003"/>
              <a:gd name="T26" fmla="*/ 1573 w 4155"/>
              <a:gd name="T27" fmla="*/ 649 h 3003"/>
              <a:gd name="T28" fmla="*/ 746 w 4155"/>
              <a:gd name="T29" fmla="*/ 1202 h 3003"/>
              <a:gd name="T30" fmla="*/ 746 w 4155"/>
              <a:gd name="T31" fmla="*/ 1202 h 3003"/>
              <a:gd name="T32" fmla="*/ 194 w 4155"/>
              <a:gd name="T33" fmla="*/ 2029 h 3003"/>
              <a:gd name="T34" fmla="*/ 194 w 4155"/>
              <a:gd name="T35" fmla="*/ 2029 h 3003"/>
              <a:gd name="T36" fmla="*/ 0 w 4155"/>
              <a:gd name="T37" fmla="*/ 3002 h 3003"/>
              <a:gd name="T38" fmla="*/ 1134 w 4155"/>
              <a:gd name="T39" fmla="*/ 3002 h 3003"/>
              <a:gd name="T40" fmla="*/ 1134 w 4155"/>
              <a:gd name="T41" fmla="*/ 3002 h 3003"/>
              <a:gd name="T42" fmla="*/ 1242 w 4155"/>
              <a:gd name="T43" fmla="*/ 2461 h 3003"/>
              <a:gd name="T44" fmla="*/ 1242 w 4155"/>
              <a:gd name="T45" fmla="*/ 2461 h 3003"/>
              <a:gd name="T46" fmla="*/ 1548 w 4155"/>
              <a:gd name="T47" fmla="*/ 2004 h 3003"/>
              <a:gd name="T48" fmla="*/ 1548 w 4155"/>
              <a:gd name="T49" fmla="*/ 2004 h 3003"/>
              <a:gd name="T50" fmla="*/ 2007 w 4155"/>
              <a:gd name="T51" fmla="*/ 1697 h 3003"/>
              <a:gd name="T52" fmla="*/ 2007 w 4155"/>
              <a:gd name="T53" fmla="*/ 1697 h 3003"/>
              <a:gd name="T54" fmla="*/ 2545 w 4155"/>
              <a:gd name="T55" fmla="*/ 1590 h 3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5" h="3003">
                <a:moveTo>
                  <a:pt x="2545" y="1590"/>
                </a:moveTo>
                <a:lnTo>
                  <a:pt x="2545" y="2030"/>
                </a:lnTo>
                <a:lnTo>
                  <a:pt x="2545" y="2030"/>
                </a:lnTo>
                <a:cubicBezTo>
                  <a:pt x="2545" y="2071"/>
                  <a:pt x="2590" y="2094"/>
                  <a:pt x="2624" y="2072"/>
                </a:cubicBezTo>
                <a:lnTo>
                  <a:pt x="4123" y="1090"/>
                </a:lnTo>
                <a:lnTo>
                  <a:pt x="4123" y="1090"/>
                </a:lnTo>
                <a:cubicBezTo>
                  <a:pt x="4154" y="1070"/>
                  <a:pt x="4154" y="1025"/>
                  <a:pt x="4123" y="1005"/>
                </a:cubicBezTo>
                <a:lnTo>
                  <a:pt x="2624" y="22"/>
                </a:lnTo>
                <a:lnTo>
                  <a:pt x="2624" y="22"/>
                </a:lnTo>
                <a:cubicBezTo>
                  <a:pt x="2590" y="0"/>
                  <a:pt x="2545" y="24"/>
                  <a:pt x="2545" y="65"/>
                </a:cubicBezTo>
                <a:lnTo>
                  <a:pt x="2545" y="455"/>
                </a:lnTo>
                <a:lnTo>
                  <a:pt x="2545" y="455"/>
                </a:lnTo>
                <a:cubicBezTo>
                  <a:pt x="2212" y="455"/>
                  <a:pt x="1881" y="522"/>
                  <a:pt x="1573" y="649"/>
                </a:cubicBezTo>
                <a:lnTo>
                  <a:pt x="1573" y="649"/>
                </a:lnTo>
                <a:cubicBezTo>
                  <a:pt x="1264" y="777"/>
                  <a:pt x="983" y="965"/>
                  <a:pt x="746" y="1202"/>
                </a:cubicBezTo>
                <a:lnTo>
                  <a:pt x="746" y="1202"/>
                </a:lnTo>
                <a:cubicBezTo>
                  <a:pt x="509" y="1438"/>
                  <a:pt x="322" y="1719"/>
                  <a:pt x="194" y="2029"/>
                </a:cubicBezTo>
                <a:lnTo>
                  <a:pt x="194" y="2029"/>
                </a:lnTo>
                <a:cubicBezTo>
                  <a:pt x="66" y="2336"/>
                  <a:pt x="0" y="2668"/>
                  <a:pt x="0" y="3002"/>
                </a:cubicBezTo>
                <a:lnTo>
                  <a:pt x="1134" y="3002"/>
                </a:lnTo>
                <a:lnTo>
                  <a:pt x="1134" y="3002"/>
                </a:lnTo>
                <a:cubicBezTo>
                  <a:pt x="1134" y="2817"/>
                  <a:pt x="1171" y="2633"/>
                  <a:pt x="1242" y="2461"/>
                </a:cubicBezTo>
                <a:lnTo>
                  <a:pt x="1242" y="2461"/>
                </a:lnTo>
                <a:cubicBezTo>
                  <a:pt x="1313" y="2290"/>
                  <a:pt x="1418" y="2135"/>
                  <a:pt x="1548" y="2004"/>
                </a:cubicBezTo>
                <a:lnTo>
                  <a:pt x="1548" y="2004"/>
                </a:lnTo>
                <a:cubicBezTo>
                  <a:pt x="1680" y="1873"/>
                  <a:pt x="1836" y="1769"/>
                  <a:pt x="2007" y="1697"/>
                </a:cubicBezTo>
                <a:lnTo>
                  <a:pt x="2007" y="1697"/>
                </a:lnTo>
                <a:cubicBezTo>
                  <a:pt x="2178" y="1627"/>
                  <a:pt x="2360" y="1590"/>
                  <a:pt x="2545" y="1590"/>
                </a:cubicBezTo>
              </a:path>
            </a:pathLst>
          </a:custGeom>
          <a:solidFill>
            <a:schemeClr val="accent1">
              <a:lumMod val="40000"/>
              <a:lumOff val="60000"/>
            </a:schemeClr>
          </a:solidFill>
          <a:ln>
            <a:noFill/>
          </a:ln>
          <a:effectLst/>
        </p:spPr>
        <p:txBody>
          <a:bodyPr wrap="none" anchor="ctr"/>
          <a:lstStyle/>
          <a:p>
            <a:endParaRPr lang="en-US" sz="3266">
              <a:latin typeface="Roboto" panose="02000000000000000000" pitchFamily="2" charset="0"/>
              <a:ea typeface="Roboto" panose="02000000000000000000" pitchFamily="2" charset="0"/>
              <a:cs typeface="Roboto" panose="02000000000000000000" pitchFamily="2" charset="0"/>
            </a:endParaRPr>
          </a:p>
        </p:txBody>
      </p:sp>
      <p:sp>
        <p:nvSpPr>
          <p:cNvPr id="28" name="TextBox 23">
            <a:extLst>
              <a:ext uri="{FF2B5EF4-FFF2-40B4-BE49-F238E27FC236}">
                <a16:creationId xmlns:a16="http://schemas.microsoft.com/office/drawing/2014/main" id="{227A5273-9747-B36F-FDC5-4596CB553D0C}"/>
              </a:ext>
            </a:extLst>
          </p:cNvPr>
          <p:cNvSpPr txBox="1"/>
          <p:nvPr/>
        </p:nvSpPr>
        <p:spPr>
          <a:xfrm>
            <a:off x="5842606" y="2134567"/>
            <a:ext cx="579707" cy="514628"/>
          </a:xfrm>
          <a:prstGeom prst="rect">
            <a:avLst/>
          </a:prstGeom>
          <a:noFill/>
        </p:spPr>
        <p:txBody>
          <a:bodyPr wrap="none" rtlCol="0" anchor="ctr">
            <a:spAutoFit/>
          </a:bodyPr>
          <a:lstStyle/>
          <a:p>
            <a:pPr algn="ctr"/>
            <a:r>
              <a:rPr lang="en-US" sz="3000" b="1">
                <a:solidFill>
                  <a:schemeClr val="bg1"/>
                </a:solidFill>
                <a:latin typeface="Roboto" panose="02000000000000000000" pitchFamily="2" charset="0"/>
                <a:ea typeface="Roboto" panose="02000000000000000000" pitchFamily="2" charset="0"/>
                <a:cs typeface="Roboto" panose="02000000000000000000" pitchFamily="2" charset="0"/>
              </a:rPr>
              <a:t>01</a:t>
            </a:r>
          </a:p>
        </p:txBody>
      </p:sp>
      <p:sp>
        <p:nvSpPr>
          <p:cNvPr id="30" name="TextBox 24">
            <a:extLst>
              <a:ext uri="{FF2B5EF4-FFF2-40B4-BE49-F238E27FC236}">
                <a16:creationId xmlns:a16="http://schemas.microsoft.com/office/drawing/2014/main" id="{95D2885B-2C98-F985-B149-368EE0045D63}"/>
              </a:ext>
            </a:extLst>
          </p:cNvPr>
          <p:cNvSpPr txBox="1"/>
          <p:nvPr/>
        </p:nvSpPr>
        <p:spPr>
          <a:xfrm>
            <a:off x="7357557" y="3645868"/>
            <a:ext cx="579706" cy="514628"/>
          </a:xfrm>
          <a:prstGeom prst="rect">
            <a:avLst/>
          </a:prstGeom>
          <a:noFill/>
        </p:spPr>
        <p:txBody>
          <a:bodyPr wrap="none" rtlCol="0" anchor="ctr">
            <a:spAutoFit/>
          </a:bodyPr>
          <a:lstStyle/>
          <a:p>
            <a:pPr algn="ctr"/>
            <a:r>
              <a:rPr lang="en-US" sz="3000" b="1">
                <a:solidFill>
                  <a:schemeClr val="bg1"/>
                </a:solidFill>
                <a:latin typeface="Roboto" panose="02000000000000000000" pitchFamily="2" charset="0"/>
                <a:ea typeface="Roboto" panose="02000000000000000000" pitchFamily="2" charset="0"/>
                <a:cs typeface="Roboto" panose="02000000000000000000" pitchFamily="2" charset="0"/>
              </a:rPr>
              <a:t>02</a:t>
            </a:r>
          </a:p>
        </p:txBody>
      </p:sp>
      <p:sp>
        <p:nvSpPr>
          <p:cNvPr id="32" name="TextBox 25">
            <a:extLst>
              <a:ext uri="{FF2B5EF4-FFF2-40B4-BE49-F238E27FC236}">
                <a16:creationId xmlns:a16="http://schemas.microsoft.com/office/drawing/2014/main" id="{A50A424D-1DCA-EADB-1827-52D2A400E63D}"/>
              </a:ext>
            </a:extLst>
          </p:cNvPr>
          <p:cNvSpPr txBox="1"/>
          <p:nvPr/>
        </p:nvSpPr>
        <p:spPr>
          <a:xfrm>
            <a:off x="5968852" y="5184749"/>
            <a:ext cx="579706" cy="514628"/>
          </a:xfrm>
          <a:prstGeom prst="rect">
            <a:avLst/>
          </a:prstGeom>
          <a:noFill/>
        </p:spPr>
        <p:txBody>
          <a:bodyPr wrap="none" rtlCol="0" anchor="ctr">
            <a:spAutoFit/>
          </a:bodyPr>
          <a:lstStyle/>
          <a:p>
            <a:pPr algn="ctr"/>
            <a:r>
              <a:rPr lang="en-US" sz="3000" b="1">
                <a:solidFill>
                  <a:schemeClr val="bg1"/>
                </a:solidFill>
                <a:latin typeface="Roboto" panose="02000000000000000000" pitchFamily="2" charset="0"/>
                <a:ea typeface="Roboto" panose="02000000000000000000" pitchFamily="2" charset="0"/>
                <a:cs typeface="Roboto" panose="02000000000000000000" pitchFamily="2" charset="0"/>
              </a:rPr>
              <a:t>03</a:t>
            </a:r>
          </a:p>
        </p:txBody>
      </p:sp>
      <p:sp>
        <p:nvSpPr>
          <p:cNvPr id="34" name="TextBox 31">
            <a:extLst>
              <a:ext uri="{FF2B5EF4-FFF2-40B4-BE49-F238E27FC236}">
                <a16:creationId xmlns:a16="http://schemas.microsoft.com/office/drawing/2014/main" id="{EAFC8BD8-29BC-90AC-BB42-7C0AF027E5E4}"/>
              </a:ext>
            </a:extLst>
          </p:cNvPr>
          <p:cNvSpPr txBox="1"/>
          <p:nvPr/>
        </p:nvSpPr>
        <p:spPr>
          <a:xfrm>
            <a:off x="184912" y="3735148"/>
            <a:ext cx="3867497" cy="2482731"/>
          </a:xfrm>
          <a:prstGeom prst="rect">
            <a:avLst/>
          </a:prstGeom>
          <a:noFill/>
        </p:spPr>
        <p:txBody>
          <a:bodyPr wrap="square" lIns="91440" tIns="45720" rIns="91440" bIns="45720" anchor="t">
            <a:spAutoFit/>
          </a:bodyPr>
          <a:lstStyle/>
          <a:p>
            <a:pPr>
              <a:spcAft>
                <a:spcPts val="800"/>
              </a:spcAft>
            </a:pPr>
            <a:r>
              <a:rPr lang="en-GB">
                <a:latin typeface="Roboto bold"/>
                <a:ea typeface="Roboto"/>
                <a:cs typeface="Calibri"/>
              </a:rPr>
              <a:t>#4 Nature-based solutions (</a:t>
            </a:r>
            <a:r>
              <a:rPr lang="en-GB" err="1">
                <a:latin typeface="Roboto bold"/>
                <a:ea typeface="Roboto"/>
                <a:cs typeface="Calibri"/>
              </a:rPr>
              <a:t>NbS</a:t>
            </a:r>
            <a:r>
              <a:rPr lang="en-GB">
                <a:latin typeface="Roboto bold"/>
                <a:ea typeface="Roboto"/>
                <a:cs typeface="Calibri"/>
              </a:rPr>
              <a:t>) to sustainably manage, protect and restore the degraded environment and reduce disaster risk.</a:t>
            </a:r>
          </a:p>
          <a:p>
            <a:pPr>
              <a:spcAft>
                <a:spcPts val="800"/>
              </a:spcAft>
            </a:pPr>
            <a:r>
              <a:rPr lang="en-US">
                <a:latin typeface="Roboto bold"/>
                <a:ea typeface="Roboto"/>
                <a:cs typeface="Calibri"/>
              </a:rPr>
              <a:t>Around 40% of climate action can be achieved through nature-based solutions</a:t>
            </a:r>
          </a:p>
          <a:p>
            <a:pPr>
              <a:spcAft>
                <a:spcPts val="800"/>
              </a:spcAft>
            </a:pPr>
            <a:endParaRPr lang="en-US" sz="1600">
              <a:solidFill>
                <a:srgbClr val="203764"/>
              </a:solidFill>
              <a:latin typeface="Roboto" panose="02000000000000000000" pitchFamily="2" charset="0"/>
              <a:ea typeface="Roboto" panose="02000000000000000000" pitchFamily="2" charset="0"/>
              <a:cs typeface="Roboto" panose="02000000000000000000" pitchFamily="2" charset="0"/>
            </a:endParaRPr>
          </a:p>
        </p:txBody>
      </p:sp>
      <p:sp>
        <p:nvSpPr>
          <p:cNvPr id="36" name="Freeform: Shape 37">
            <a:extLst>
              <a:ext uri="{FF2B5EF4-FFF2-40B4-BE49-F238E27FC236}">
                <a16:creationId xmlns:a16="http://schemas.microsoft.com/office/drawing/2014/main" id="{760A8CF2-EDB4-1CD8-5C4F-33ACABC07AC7}"/>
              </a:ext>
            </a:extLst>
          </p:cNvPr>
          <p:cNvSpPr>
            <a:spLocks noChangeArrowheads="1"/>
          </p:cNvSpPr>
          <p:nvPr/>
        </p:nvSpPr>
        <p:spPr bwMode="auto">
          <a:xfrm rot="10800000">
            <a:off x="3925250" y="3065362"/>
            <a:ext cx="1349126" cy="1018303"/>
          </a:xfrm>
          <a:custGeom>
            <a:avLst/>
            <a:gdLst>
              <a:gd name="connsiteX0" fmla="*/ 674696 w 1349126"/>
              <a:gd name="connsiteY0" fmla="*/ 1018303 h 1018303"/>
              <a:gd name="connsiteX1" fmla="*/ 647284 w 1349126"/>
              <a:gd name="connsiteY1" fmla="*/ 1003048 h 1018303"/>
              <a:gd name="connsiteX2" fmla="*/ 5711 w 1349126"/>
              <a:gd name="connsiteY2" fmla="*/ 18876 h 1018303"/>
              <a:gd name="connsiteX3" fmla="*/ 0 w 1349126"/>
              <a:gd name="connsiteY3" fmla="*/ 1468 h 1018303"/>
              <a:gd name="connsiteX4" fmla="*/ 362 w 1349126"/>
              <a:gd name="connsiteY4" fmla="*/ 0 h 1018303"/>
              <a:gd name="connsiteX5" fmla="*/ 1348773 w 1349126"/>
              <a:gd name="connsiteY5" fmla="*/ 0 h 1018303"/>
              <a:gd name="connsiteX6" fmla="*/ 1349126 w 1349126"/>
              <a:gd name="connsiteY6" fmla="*/ 1468 h 1018303"/>
              <a:gd name="connsiteX7" fmla="*/ 1343680 w 1349126"/>
              <a:gd name="connsiteY7" fmla="*/ 18876 h 1018303"/>
              <a:gd name="connsiteX8" fmla="*/ 702108 w 1349126"/>
              <a:gd name="connsiteY8" fmla="*/ 1003048 h 1018303"/>
              <a:gd name="connsiteX9" fmla="*/ 674696 w 1349126"/>
              <a:gd name="connsiteY9" fmla="*/ 1018303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126" h="1018303">
                <a:moveTo>
                  <a:pt x="674696" y="1018303"/>
                </a:moveTo>
                <a:cubicBezTo>
                  <a:pt x="664090" y="1018303"/>
                  <a:pt x="653484" y="1013218"/>
                  <a:pt x="647284" y="1003048"/>
                </a:cubicBezTo>
                <a:lnTo>
                  <a:pt x="5711" y="18876"/>
                </a:lnTo>
                <a:cubicBezTo>
                  <a:pt x="1958" y="13299"/>
                  <a:pt x="164" y="7312"/>
                  <a:pt x="0" y="1468"/>
                </a:cubicBezTo>
                <a:lnTo>
                  <a:pt x="362" y="0"/>
                </a:lnTo>
                <a:lnTo>
                  <a:pt x="1348773" y="0"/>
                </a:lnTo>
                <a:lnTo>
                  <a:pt x="1349126" y="1468"/>
                </a:lnTo>
                <a:cubicBezTo>
                  <a:pt x="1348983" y="7312"/>
                  <a:pt x="1347270" y="13299"/>
                  <a:pt x="1343680" y="18876"/>
                </a:cubicBezTo>
                <a:lnTo>
                  <a:pt x="702108" y="1003048"/>
                </a:lnTo>
                <a:cubicBezTo>
                  <a:pt x="695908" y="1013218"/>
                  <a:pt x="685302" y="1018303"/>
                  <a:pt x="674696" y="1018303"/>
                </a:cubicBezTo>
                <a:close/>
              </a:path>
            </a:pathLst>
          </a:custGeom>
          <a:solidFill>
            <a:schemeClr val="tx2"/>
          </a:solidFill>
          <a:ln>
            <a:noFill/>
          </a:ln>
          <a:effectLst/>
        </p:spPr>
        <p:txBody>
          <a:bodyPr wrap="square" anchor="ctr">
            <a:noAutofit/>
          </a:bodyPr>
          <a:lstStyle/>
          <a:p>
            <a:endParaRPr lang="en-US" sz="3266">
              <a:latin typeface="Roboto" panose="02000000000000000000" pitchFamily="2" charset="0"/>
              <a:ea typeface="Roboto" panose="02000000000000000000" pitchFamily="2" charset="0"/>
              <a:cs typeface="Roboto" panose="02000000000000000000" pitchFamily="2" charset="0"/>
            </a:endParaRPr>
          </a:p>
        </p:txBody>
      </p:sp>
      <p:sp>
        <p:nvSpPr>
          <p:cNvPr id="38" name="TextBox 26">
            <a:extLst>
              <a:ext uri="{FF2B5EF4-FFF2-40B4-BE49-F238E27FC236}">
                <a16:creationId xmlns:a16="http://schemas.microsoft.com/office/drawing/2014/main" id="{2CA92B97-FD1C-9231-3C26-AB07D372A4BC}"/>
              </a:ext>
            </a:extLst>
          </p:cNvPr>
          <p:cNvSpPr txBox="1"/>
          <p:nvPr/>
        </p:nvSpPr>
        <p:spPr>
          <a:xfrm>
            <a:off x="4289230" y="3684479"/>
            <a:ext cx="579706" cy="514628"/>
          </a:xfrm>
          <a:prstGeom prst="rect">
            <a:avLst/>
          </a:prstGeom>
          <a:noFill/>
        </p:spPr>
        <p:txBody>
          <a:bodyPr wrap="none" rtlCol="0" anchor="ctr">
            <a:spAutoFit/>
          </a:bodyPr>
          <a:lstStyle/>
          <a:p>
            <a:pPr algn="ctr"/>
            <a:r>
              <a:rPr lang="en-US" sz="3000" b="1">
                <a:solidFill>
                  <a:schemeClr val="bg1"/>
                </a:solidFill>
                <a:latin typeface="Roboto" panose="02000000000000000000" pitchFamily="2" charset="0"/>
                <a:ea typeface="Roboto" panose="02000000000000000000" pitchFamily="2" charset="0"/>
                <a:cs typeface="Roboto" panose="02000000000000000000" pitchFamily="2" charset="0"/>
              </a:rPr>
              <a:t>04</a:t>
            </a:r>
          </a:p>
        </p:txBody>
      </p:sp>
    </p:spTree>
    <p:extLst>
      <p:ext uri="{BB962C8B-B14F-4D97-AF65-F5344CB8AC3E}">
        <p14:creationId xmlns:p14="http://schemas.microsoft.com/office/powerpoint/2010/main" val="157310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3"/>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89015" y="1615418"/>
            <a:ext cx="11137351"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GB" sz="2400">
                <a:latin typeface="Roboto"/>
                <a:ea typeface="Roboto"/>
                <a:cs typeface="Roboto"/>
              </a:rPr>
              <a:t>Also, Early warnings capacity gaps are critical in high risk developing countries, LDCs, SIDS</a:t>
            </a:r>
            <a:endParaRPr lang="en-US" sz="2400">
              <a:latin typeface="Roboto"/>
              <a:ea typeface="Roboto"/>
              <a:cs typeface="Roboto"/>
            </a:endParaRPr>
          </a:p>
          <a:p>
            <a:endParaRPr lang="en-GB" sz="2400"/>
          </a:p>
          <a:p>
            <a:endParaRPr lang="en-US"/>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4"/>
          <a:stretch>
            <a:fillRect/>
          </a:stretch>
        </p:blipFill>
        <p:spPr>
          <a:xfrm>
            <a:off x="10293193" y="527169"/>
            <a:ext cx="1667564" cy="520967"/>
          </a:xfrm>
          <a:prstGeom prst="rect">
            <a:avLst/>
          </a:prstGeom>
        </p:spPr>
      </p:pic>
      <p:sp>
        <p:nvSpPr>
          <p:cNvPr id="12" name="Subtitle 2">
            <a:extLst>
              <a:ext uri="{FF2B5EF4-FFF2-40B4-BE49-F238E27FC236}">
                <a16:creationId xmlns:a16="http://schemas.microsoft.com/office/drawing/2014/main" id="{94C7F578-7BC7-FCE1-6B9D-63016318DC99}"/>
              </a:ext>
            </a:extLst>
          </p:cNvPr>
          <p:cNvSpPr txBox="1">
            <a:spLocks/>
          </p:cNvSpPr>
          <p:nvPr/>
        </p:nvSpPr>
        <p:spPr>
          <a:xfrm>
            <a:off x="8400476" y="2420803"/>
            <a:ext cx="3208423" cy="52552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endParaRPr lang="en-US" sz="1800" b="1">
              <a:solidFill>
                <a:schemeClr val="tx1"/>
              </a:solidFill>
              <a:latin typeface="Calibri" panose="020F0502020204030204" pitchFamily="34" charset="0"/>
              <a:ea typeface="Roboto" panose="02000000000000000000" pitchFamily="2" charset="0"/>
              <a:cs typeface="Calibri" panose="020F0502020204030204" pitchFamily="34" charset="0"/>
            </a:endParaRPr>
          </a:p>
          <a:p>
            <a:pPr algn="l">
              <a:lnSpc>
                <a:spcPts val="1750"/>
              </a:lnSpc>
            </a:pPr>
            <a:endParaRPr lang="en-US" sz="1200">
              <a:solidFill>
                <a:srgbClr val="203764"/>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7" name="Chart 18">
            <a:extLst>
              <a:ext uri="{FF2B5EF4-FFF2-40B4-BE49-F238E27FC236}">
                <a16:creationId xmlns:a16="http://schemas.microsoft.com/office/drawing/2014/main" id="{3AF11953-6B3F-3D7D-45E0-B37B96DA8E07}"/>
              </a:ext>
            </a:extLst>
          </p:cNvPr>
          <p:cNvGraphicFramePr/>
          <p:nvPr>
            <p:extLst>
              <p:ext uri="{D42A27DB-BD31-4B8C-83A1-F6EECF244321}">
                <p14:modId xmlns:p14="http://schemas.microsoft.com/office/powerpoint/2010/main" val="3371808113"/>
              </p:ext>
            </p:extLst>
          </p:nvPr>
        </p:nvGraphicFramePr>
        <p:xfrm>
          <a:off x="173729" y="2378959"/>
          <a:ext cx="7543536" cy="2901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22">
            <a:extLst>
              <a:ext uri="{FF2B5EF4-FFF2-40B4-BE49-F238E27FC236}">
                <a16:creationId xmlns:a16="http://schemas.microsoft.com/office/drawing/2014/main" id="{52E088A1-2620-E0EA-F68E-6C1E01BD54B4}"/>
              </a:ext>
            </a:extLst>
          </p:cNvPr>
          <p:cNvGraphicFramePr>
            <a:graphicFrameLocks noGrp="1"/>
          </p:cNvGraphicFramePr>
          <p:nvPr>
            <p:extLst>
              <p:ext uri="{D42A27DB-BD31-4B8C-83A1-F6EECF244321}">
                <p14:modId xmlns:p14="http://schemas.microsoft.com/office/powerpoint/2010/main" val="1939300688"/>
              </p:ext>
            </p:extLst>
          </p:nvPr>
        </p:nvGraphicFramePr>
        <p:xfrm>
          <a:off x="841862" y="5395438"/>
          <a:ext cx="6248400" cy="687444"/>
        </p:xfrm>
        <a:graphic>
          <a:graphicData uri="http://schemas.openxmlformats.org/drawingml/2006/table">
            <a:tbl>
              <a:tblPr firstRow="1" bandRow="1">
                <a:tableStyleId>{0E3FDE45-AF77-4B5C-9715-49D594BDF05E}</a:tableStyleId>
              </a:tblPr>
              <a:tblGrid>
                <a:gridCol w="1249680">
                  <a:extLst>
                    <a:ext uri="{9D8B030D-6E8A-4147-A177-3AD203B41FA5}">
                      <a16:colId xmlns:a16="http://schemas.microsoft.com/office/drawing/2014/main" val="2192693775"/>
                    </a:ext>
                  </a:extLst>
                </a:gridCol>
                <a:gridCol w="1249680">
                  <a:extLst>
                    <a:ext uri="{9D8B030D-6E8A-4147-A177-3AD203B41FA5}">
                      <a16:colId xmlns:a16="http://schemas.microsoft.com/office/drawing/2014/main" val="3491894138"/>
                    </a:ext>
                  </a:extLst>
                </a:gridCol>
                <a:gridCol w="1249680">
                  <a:extLst>
                    <a:ext uri="{9D8B030D-6E8A-4147-A177-3AD203B41FA5}">
                      <a16:colId xmlns:a16="http://schemas.microsoft.com/office/drawing/2014/main" val="3496015387"/>
                    </a:ext>
                  </a:extLst>
                </a:gridCol>
                <a:gridCol w="1249680">
                  <a:extLst>
                    <a:ext uri="{9D8B030D-6E8A-4147-A177-3AD203B41FA5}">
                      <a16:colId xmlns:a16="http://schemas.microsoft.com/office/drawing/2014/main" val="4149941998"/>
                    </a:ext>
                  </a:extLst>
                </a:gridCol>
                <a:gridCol w="1249680">
                  <a:extLst>
                    <a:ext uri="{9D8B030D-6E8A-4147-A177-3AD203B41FA5}">
                      <a16:colId xmlns:a16="http://schemas.microsoft.com/office/drawing/2014/main" val="3505611997"/>
                    </a:ext>
                  </a:extLst>
                </a:gridCol>
              </a:tblGrid>
              <a:tr h="182645">
                <a:tc>
                  <a:txBody>
                    <a:bodyPr/>
                    <a:lstStyle/>
                    <a:p>
                      <a:pPr algn="ctr"/>
                      <a:r>
                        <a:rPr lang="en-US" sz="900">
                          <a:latin typeface="Century Gothic" panose="020B0502020202020204" pitchFamily="34" charset="0"/>
                        </a:rPr>
                        <a:t>G-1</a:t>
                      </a:r>
                    </a:p>
                  </a:txBody>
                  <a:tcPr>
                    <a:solidFill>
                      <a:schemeClr val="accent2">
                        <a:lumMod val="20000"/>
                        <a:lumOff val="80000"/>
                      </a:schemeClr>
                    </a:solidFill>
                  </a:tcPr>
                </a:tc>
                <a:tc>
                  <a:txBody>
                    <a:bodyPr/>
                    <a:lstStyle/>
                    <a:p>
                      <a:pPr algn="ctr"/>
                      <a:r>
                        <a:rPr lang="en-US" sz="900">
                          <a:latin typeface="Century Gothic" panose="020B0502020202020204" pitchFamily="34" charset="0"/>
                        </a:rPr>
                        <a:t>G-2</a:t>
                      </a:r>
                    </a:p>
                  </a:txBody>
                  <a:tcPr>
                    <a:solidFill>
                      <a:schemeClr val="accent2">
                        <a:lumMod val="20000"/>
                        <a:lumOff val="80000"/>
                      </a:schemeClr>
                    </a:solidFill>
                  </a:tcPr>
                </a:tc>
                <a:tc>
                  <a:txBody>
                    <a:bodyPr/>
                    <a:lstStyle/>
                    <a:p>
                      <a:pPr algn="ctr"/>
                      <a:r>
                        <a:rPr lang="en-US" sz="900">
                          <a:latin typeface="Century Gothic" panose="020B0502020202020204" pitchFamily="34" charset="0"/>
                        </a:rPr>
                        <a:t>G-3</a:t>
                      </a:r>
                    </a:p>
                  </a:txBody>
                  <a:tcPr>
                    <a:solidFill>
                      <a:schemeClr val="accent2">
                        <a:lumMod val="20000"/>
                        <a:lumOff val="80000"/>
                      </a:schemeClr>
                    </a:solidFill>
                  </a:tcPr>
                </a:tc>
                <a:tc>
                  <a:txBody>
                    <a:bodyPr/>
                    <a:lstStyle/>
                    <a:p>
                      <a:pPr algn="ctr"/>
                      <a:r>
                        <a:rPr lang="en-US" sz="900">
                          <a:latin typeface="Century Gothic" panose="020B0502020202020204" pitchFamily="34" charset="0"/>
                        </a:rPr>
                        <a:t>G-4</a:t>
                      </a:r>
                    </a:p>
                  </a:txBody>
                  <a:tcPr>
                    <a:solidFill>
                      <a:schemeClr val="accent2">
                        <a:lumMod val="20000"/>
                        <a:lumOff val="80000"/>
                      </a:schemeClr>
                    </a:solidFill>
                  </a:tcPr>
                </a:tc>
                <a:tc>
                  <a:txBody>
                    <a:bodyPr/>
                    <a:lstStyle/>
                    <a:p>
                      <a:pPr algn="ctr"/>
                      <a:r>
                        <a:rPr lang="en-US" sz="900">
                          <a:latin typeface="Century Gothic" panose="020B0502020202020204" pitchFamily="34" charset="0"/>
                        </a:rPr>
                        <a:t>G-5</a:t>
                      </a:r>
                    </a:p>
                  </a:txBody>
                  <a:tcPr>
                    <a:solidFill>
                      <a:schemeClr val="accent2">
                        <a:lumMod val="20000"/>
                        <a:lumOff val="80000"/>
                      </a:schemeClr>
                    </a:solidFill>
                  </a:tcPr>
                </a:tc>
                <a:extLst>
                  <a:ext uri="{0D108BD9-81ED-4DB2-BD59-A6C34878D82A}">
                    <a16:rowId xmlns:a16="http://schemas.microsoft.com/office/drawing/2014/main" val="1955567180"/>
                  </a:ext>
                </a:extLst>
              </a:tr>
              <a:tr h="458844">
                <a:tc>
                  <a:txBody>
                    <a:bodyPr/>
                    <a:lstStyle/>
                    <a:p>
                      <a:pPr algn="ctr">
                        <a:lnSpc>
                          <a:spcPts val="1100"/>
                        </a:lnSpc>
                      </a:pPr>
                      <a:r>
                        <a:rPr lang="en-US" sz="900">
                          <a:latin typeface="Century Gothic" panose="020B0502020202020204" pitchFamily="34" charset="0"/>
                        </a:rPr>
                        <a:t>Have MHEWS</a:t>
                      </a:r>
                    </a:p>
                  </a:txBody>
                  <a:tcPr anchor="ctr">
                    <a:solidFill>
                      <a:schemeClr val="bg1">
                        <a:alpha val="20000"/>
                      </a:schemeClr>
                    </a:solidFill>
                  </a:tcPr>
                </a:tc>
                <a:tc>
                  <a:txBody>
                    <a:bodyPr/>
                    <a:lstStyle/>
                    <a:p>
                      <a:pPr algn="ctr">
                        <a:lnSpc>
                          <a:spcPts val="1100"/>
                        </a:lnSpc>
                      </a:pPr>
                      <a:r>
                        <a:rPr lang="en-US" sz="900">
                          <a:latin typeface="Century Gothic" panose="020B0502020202020204" pitchFamily="34" charset="0"/>
                        </a:rPr>
                        <a:t>MH monitoring &amp; forecasting</a:t>
                      </a:r>
                    </a:p>
                  </a:txBody>
                  <a:tcPr anchor="ctr">
                    <a:solidFill>
                      <a:schemeClr val="bg1">
                        <a:alpha val="20000"/>
                      </a:schemeClr>
                    </a:solidFill>
                  </a:tcPr>
                </a:tc>
                <a:tc>
                  <a:txBody>
                    <a:bodyPr/>
                    <a:lstStyle/>
                    <a:p>
                      <a:pPr algn="ctr">
                        <a:lnSpc>
                          <a:spcPts val="1100"/>
                        </a:lnSpc>
                      </a:pPr>
                      <a:r>
                        <a:rPr lang="en-US" sz="900">
                          <a:latin typeface="Century Gothic" panose="020B0502020202020204" pitchFamily="34" charset="0"/>
                        </a:rPr>
                        <a:t>EW  dissemination coverage</a:t>
                      </a:r>
                    </a:p>
                  </a:txBody>
                  <a:tcPr anchor="ctr">
                    <a:solidFill>
                      <a:schemeClr val="bg1">
                        <a:alpha val="20000"/>
                      </a:schemeClr>
                    </a:solidFill>
                  </a:tcPr>
                </a:tc>
                <a:tc>
                  <a:txBody>
                    <a:bodyPr/>
                    <a:lstStyle/>
                    <a:p>
                      <a:pPr algn="ctr">
                        <a:lnSpc>
                          <a:spcPts val="1100"/>
                        </a:lnSpc>
                      </a:pPr>
                      <a:r>
                        <a:rPr lang="en-US" sz="900">
                          <a:latin typeface="Century Gothic" panose="020B0502020202020204" pitchFamily="34" charset="0"/>
                        </a:rPr>
                        <a:t>Local plan of action on EW</a:t>
                      </a:r>
                    </a:p>
                  </a:txBody>
                  <a:tcPr anchor="ctr">
                    <a:solidFill>
                      <a:schemeClr val="bg1">
                        <a:alpha val="20000"/>
                      </a:schemeClr>
                    </a:solidFill>
                  </a:tcPr>
                </a:tc>
                <a:tc>
                  <a:txBody>
                    <a:bodyPr/>
                    <a:lstStyle/>
                    <a:p>
                      <a:pPr algn="ctr">
                        <a:lnSpc>
                          <a:spcPts val="1100"/>
                        </a:lnSpc>
                      </a:pPr>
                      <a:r>
                        <a:rPr lang="en-US" sz="900">
                          <a:latin typeface="Century Gothic" panose="020B0502020202020204" pitchFamily="34" charset="0"/>
                        </a:rPr>
                        <a:t>Publicly available disaster risk info</a:t>
                      </a:r>
                    </a:p>
                  </a:txBody>
                  <a:tcPr anchor="ctr">
                    <a:solidFill>
                      <a:schemeClr val="bg1">
                        <a:alpha val="20000"/>
                      </a:schemeClr>
                    </a:solidFill>
                  </a:tcPr>
                </a:tc>
                <a:extLst>
                  <a:ext uri="{0D108BD9-81ED-4DB2-BD59-A6C34878D82A}">
                    <a16:rowId xmlns:a16="http://schemas.microsoft.com/office/drawing/2014/main" val="3200896332"/>
                  </a:ext>
                </a:extLst>
              </a:tr>
            </a:tbl>
          </a:graphicData>
        </a:graphic>
      </p:graphicFrame>
      <p:sp>
        <p:nvSpPr>
          <p:cNvPr id="11" name="TextBox 34">
            <a:extLst>
              <a:ext uri="{FF2B5EF4-FFF2-40B4-BE49-F238E27FC236}">
                <a16:creationId xmlns:a16="http://schemas.microsoft.com/office/drawing/2014/main" id="{59C67DC4-AE6E-3DA0-0DD4-5500D318F08B}"/>
              </a:ext>
            </a:extLst>
          </p:cNvPr>
          <p:cNvSpPr txBox="1"/>
          <p:nvPr/>
        </p:nvSpPr>
        <p:spPr>
          <a:xfrm>
            <a:off x="1137825" y="2009628"/>
            <a:ext cx="5394121" cy="461665"/>
          </a:xfrm>
          <a:prstGeom prst="rect">
            <a:avLst/>
          </a:prstGeom>
          <a:noFill/>
        </p:spPr>
        <p:txBody>
          <a:bodyPr wrap="square" lIns="91440" tIns="45720" rIns="91440" bIns="45720" rtlCol="0" anchor="t">
            <a:spAutoFit/>
          </a:bodyPr>
          <a:lstStyle/>
          <a:p>
            <a:pPr algn="ctr"/>
            <a:r>
              <a:rPr lang="en-US" sz="2400" b="1">
                <a:latin typeface="Calibri"/>
                <a:ea typeface="Roboto"/>
                <a:cs typeface="Calibri"/>
              </a:rPr>
              <a:t>Multi-hazard early warning capacity</a:t>
            </a:r>
          </a:p>
        </p:txBody>
      </p:sp>
      <p:sp>
        <p:nvSpPr>
          <p:cNvPr id="14" name="TextBox 5">
            <a:extLst>
              <a:ext uri="{FF2B5EF4-FFF2-40B4-BE49-F238E27FC236}">
                <a16:creationId xmlns:a16="http://schemas.microsoft.com/office/drawing/2014/main" id="{CE3AD25D-4C32-451C-01BE-A76074DFB75B}"/>
              </a:ext>
            </a:extLst>
          </p:cNvPr>
          <p:cNvSpPr txBox="1"/>
          <p:nvPr/>
        </p:nvSpPr>
        <p:spPr>
          <a:xfrm>
            <a:off x="8054358" y="2378959"/>
            <a:ext cx="3685681" cy="3416320"/>
          </a:xfrm>
          <a:prstGeom prst="rect">
            <a:avLst/>
          </a:prstGeom>
          <a:noFill/>
        </p:spPr>
        <p:txBody>
          <a:bodyPr wrap="square" lIns="91440" tIns="45720" rIns="91440" bIns="45720" rtlCol="0" anchor="t">
            <a:spAutoFit/>
          </a:bodyPr>
          <a:lstStyle/>
          <a:p>
            <a:r>
              <a:rPr lang="en-US" sz="2400" b="1">
                <a:latin typeface="Calibri"/>
                <a:ea typeface="Roboto"/>
                <a:cs typeface="Calibri"/>
              </a:rPr>
              <a:t>Access # 25% countries to multi-hazard early warning systems; 20 to ‘actionable’ risk information</a:t>
            </a:r>
          </a:p>
          <a:p>
            <a:endParaRPr lang="en-US" sz="2400">
              <a:latin typeface="Calibri" panose="020F0502020204030204" pitchFamily="34" charset="0"/>
              <a:ea typeface="Roboto" panose="02000000000000000000" pitchFamily="2" charset="0"/>
              <a:cs typeface="Calibri" panose="020F0502020204030204" pitchFamily="34" charset="0"/>
            </a:endParaRPr>
          </a:p>
          <a:p>
            <a:pPr marL="285750" indent="-285750">
              <a:buFontTx/>
              <a:buChar char="-"/>
            </a:pPr>
            <a:r>
              <a:rPr lang="en-US" sz="2400">
                <a:latin typeface="Calibri"/>
                <a:ea typeface="Roboto"/>
                <a:cs typeface="Calibri"/>
              </a:rPr>
              <a:t>A comprehensive risk management approach to ensure resilient food and energy systems</a:t>
            </a:r>
          </a:p>
        </p:txBody>
      </p:sp>
    </p:spTree>
    <p:extLst>
      <p:ext uri="{BB962C8B-B14F-4D97-AF65-F5344CB8AC3E}">
        <p14:creationId xmlns:p14="http://schemas.microsoft.com/office/powerpoint/2010/main" val="390016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2"/>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10362436"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sz="2800">
                <a:latin typeface="Roboto bold"/>
                <a:ea typeface="Roboto bold"/>
                <a:cs typeface="Roboto bold"/>
              </a:rPr>
              <a:t>ESCAP’s Mandate to support EW4All</a:t>
            </a:r>
            <a:endParaRPr lang="ko-KR" altLang="en-US" sz="2800">
              <a:latin typeface="Roboto bold"/>
              <a:cs typeface="Roboto bold"/>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3"/>
          <a:stretch>
            <a:fillRect/>
          </a:stretch>
        </p:blipFill>
        <p:spPr>
          <a:xfrm>
            <a:off x="10293193" y="527169"/>
            <a:ext cx="1667564" cy="520967"/>
          </a:xfrm>
          <a:prstGeom prst="rect">
            <a:avLst/>
          </a:prstGeom>
        </p:spPr>
      </p:pic>
      <p:sp>
        <p:nvSpPr>
          <p:cNvPr id="5" name="TextBox 4">
            <a:extLst>
              <a:ext uri="{FF2B5EF4-FFF2-40B4-BE49-F238E27FC236}">
                <a16:creationId xmlns:a16="http://schemas.microsoft.com/office/drawing/2014/main" id="{4CFF8113-A2C5-5092-BAA1-95079BD318B8}"/>
              </a:ext>
            </a:extLst>
          </p:cNvPr>
          <p:cNvSpPr txBox="1"/>
          <p:nvPr/>
        </p:nvSpPr>
        <p:spPr>
          <a:xfrm>
            <a:off x="841443" y="1862847"/>
            <a:ext cx="10525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Font typeface="Wingdings"/>
              <a:buChar char="q"/>
            </a:pPr>
            <a:r>
              <a:rPr lang="en-US" altLang="ko-KR" sz="2400" b="1">
                <a:latin typeface="Roboto bold"/>
                <a:ea typeface="Roboto bold"/>
                <a:cs typeface="Roboto bold"/>
              </a:rPr>
              <a:t>Regional Strategy on Early Warnings for All</a:t>
            </a:r>
            <a:endParaRPr lang="ko-KR" altLang="en-US" sz="2400">
              <a:latin typeface="Roboto bold"/>
              <a:ea typeface="돋움"/>
              <a:cs typeface="Roboto bold"/>
            </a:endParaRPr>
          </a:p>
        </p:txBody>
      </p:sp>
      <p:pic>
        <p:nvPicPr>
          <p:cNvPr id="8" name="object 2" descr="폰트, 그래픽, 로고, 텍스트이(가) 표시된 사진&#10;&#10;자동 생성된 설명">
            <a:extLst>
              <a:ext uri="{FF2B5EF4-FFF2-40B4-BE49-F238E27FC236}">
                <a16:creationId xmlns:a16="http://schemas.microsoft.com/office/drawing/2014/main" id="{C9548556-A2B0-3A70-E9F0-20210E7C9D8B}"/>
              </a:ext>
            </a:extLst>
          </p:cNvPr>
          <p:cNvPicPr/>
          <p:nvPr/>
        </p:nvPicPr>
        <p:blipFill>
          <a:blip r:embed="rId4" cstate="print"/>
          <a:stretch>
            <a:fillRect/>
          </a:stretch>
        </p:blipFill>
        <p:spPr>
          <a:xfrm>
            <a:off x="1074333" y="2491531"/>
            <a:ext cx="3125932" cy="1871326"/>
          </a:xfrm>
          <a:prstGeom prst="rect">
            <a:avLst/>
          </a:prstGeom>
        </p:spPr>
      </p:pic>
      <p:pic>
        <p:nvPicPr>
          <p:cNvPr id="10" name="Content Placeholder 4" descr="원, 디자인이(가) 표시된 사진&#10;&#10;자동 생성된 설명">
            <a:extLst>
              <a:ext uri="{FF2B5EF4-FFF2-40B4-BE49-F238E27FC236}">
                <a16:creationId xmlns:a16="http://schemas.microsoft.com/office/drawing/2014/main" id="{FAE03104-7D94-722F-419C-F880E3C249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781" y="4125405"/>
            <a:ext cx="3584188" cy="2014080"/>
          </a:xfrm>
          <a:prstGeom prst="rect">
            <a:avLst/>
          </a:prstGeom>
        </p:spPr>
      </p:pic>
      <p:sp>
        <p:nvSpPr>
          <p:cNvPr id="12" name="제목 1">
            <a:extLst>
              <a:ext uri="{FF2B5EF4-FFF2-40B4-BE49-F238E27FC236}">
                <a16:creationId xmlns:a16="http://schemas.microsoft.com/office/drawing/2014/main" id="{EDFC1736-A0F0-776B-DB60-9FACD89A19C1}"/>
              </a:ext>
            </a:extLst>
          </p:cNvPr>
          <p:cNvSpPr txBox="1">
            <a:spLocks noChangeArrowheads="1"/>
          </p:cNvSpPr>
          <p:nvPr/>
        </p:nvSpPr>
        <p:spPr bwMode="auto">
          <a:xfrm>
            <a:off x="911015" y="5575657"/>
            <a:ext cx="3640356" cy="9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lnSpc>
                <a:spcPct val="90000"/>
              </a:lnSpc>
              <a:spcBef>
                <a:spcPts val="1000"/>
              </a:spcBef>
              <a:buFont typeface="Arial" panose="020B0604020202020204" pitchFamily="34" charset="0"/>
              <a:buChar char="•"/>
              <a:defRPr sz="2800">
                <a:solidFill>
                  <a:schemeClr val="tx1"/>
                </a:solidFill>
                <a:latin typeface="Century" panose="02040604050505020304" pitchFamily="18" charset="0"/>
                <a:ea typeface="맑은 고딕" panose="020B0503020000020004" pitchFamily="34" charset="-127"/>
              </a:defRPr>
            </a:lvl1pPr>
            <a:lvl2pPr marL="742950" indent="-285750" latinLnBrk="1">
              <a:lnSpc>
                <a:spcPct val="90000"/>
              </a:lnSpc>
              <a:spcBef>
                <a:spcPts val="500"/>
              </a:spcBef>
              <a:buFont typeface="Arial" panose="020B0604020202020204" pitchFamily="34" charset="0"/>
              <a:buChar char="•"/>
              <a:defRPr sz="2400">
                <a:solidFill>
                  <a:schemeClr val="tx1"/>
                </a:solidFill>
                <a:latin typeface="Century" panose="02040604050505020304" pitchFamily="18" charset="0"/>
                <a:ea typeface="맑은 고딕" panose="020B0503020000020004" pitchFamily="34" charset="-127"/>
              </a:defRPr>
            </a:lvl2pPr>
            <a:lvl3pPr marL="1143000" indent="-228600" latinLnBrk="1">
              <a:lnSpc>
                <a:spcPct val="90000"/>
              </a:lnSpc>
              <a:spcBef>
                <a:spcPts val="500"/>
              </a:spcBef>
              <a:buFont typeface="Arial" panose="020B0604020202020204" pitchFamily="34" charset="0"/>
              <a:buChar char="•"/>
              <a:defRPr sz="2000">
                <a:solidFill>
                  <a:schemeClr val="tx1"/>
                </a:solidFill>
                <a:latin typeface="Century" panose="02040604050505020304" pitchFamily="18" charset="0"/>
                <a:ea typeface="맑은 고딕" panose="020B0503020000020004" pitchFamily="34" charset="-127"/>
              </a:defRPr>
            </a:lvl3pPr>
            <a:lvl4pPr marL="1600200" indent="-228600" latinLnBrk="1">
              <a:lnSpc>
                <a:spcPct val="90000"/>
              </a:lnSpc>
              <a:spcBef>
                <a:spcPts val="500"/>
              </a:spcBef>
              <a:buFont typeface="Arial" panose="020B0604020202020204" pitchFamily="34" charset="0"/>
              <a:buChar char="•"/>
              <a:defRPr>
                <a:solidFill>
                  <a:schemeClr val="tx1"/>
                </a:solidFill>
                <a:latin typeface="Century" panose="02040604050505020304" pitchFamily="18" charset="0"/>
                <a:ea typeface="맑은 고딕" panose="020B0503020000020004" pitchFamily="34" charset="-127"/>
              </a:defRPr>
            </a:lvl4pPr>
            <a:lvl5pPr marL="2057400" indent="-228600" latinLnBrk="1">
              <a:lnSpc>
                <a:spcPct val="90000"/>
              </a:lnSpc>
              <a:spcBef>
                <a:spcPts val="500"/>
              </a:spcBef>
              <a:buFont typeface="Arial" panose="020B0604020202020204" pitchFamily="34" charset="0"/>
              <a:buChar char="•"/>
              <a:defRPr>
                <a:solidFill>
                  <a:schemeClr val="tx1"/>
                </a:solidFill>
                <a:latin typeface="Century" panose="02040604050505020304" pitchFamily="18" charset="0"/>
                <a:ea typeface="맑은 고딕" panose="020B0503020000020004" pitchFamily="34" charset="-127"/>
              </a:defRPr>
            </a:lvl5pPr>
            <a:lvl6pPr marL="2514600" indent="-228600" eaLnBrk="0" fontAlgn="base" latinLnBrk="1" hangingPunct="0">
              <a:lnSpc>
                <a:spcPct val="90000"/>
              </a:lnSpc>
              <a:spcBef>
                <a:spcPts val="500"/>
              </a:spcBef>
              <a:spcAft>
                <a:spcPct val="0"/>
              </a:spcAft>
              <a:buFont typeface="Arial" panose="020B0604020202020204" pitchFamily="34" charset="0"/>
              <a:buChar char="•"/>
              <a:defRPr>
                <a:solidFill>
                  <a:schemeClr val="tx1"/>
                </a:solidFill>
                <a:latin typeface="Century" panose="02040604050505020304" pitchFamily="18" charset="0"/>
                <a:ea typeface="맑은 고딕" panose="020B0503020000020004" pitchFamily="34" charset="-127"/>
              </a:defRPr>
            </a:lvl6pPr>
            <a:lvl7pPr marL="2971800" indent="-228600" eaLnBrk="0" fontAlgn="base" latinLnBrk="1" hangingPunct="0">
              <a:lnSpc>
                <a:spcPct val="90000"/>
              </a:lnSpc>
              <a:spcBef>
                <a:spcPts val="500"/>
              </a:spcBef>
              <a:spcAft>
                <a:spcPct val="0"/>
              </a:spcAft>
              <a:buFont typeface="Arial" panose="020B0604020202020204" pitchFamily="34" charset="0"/>
              <a:buChar char="•"/>
              <a:defRPr>
                <a:solidFill>
                  <a:schemeClr val="tx1"/>
                </a:solidFill>
                <a:latin typeface="Century" panose="02040604050505020304" pitchFamily="18" charset="0"/>
                <a:ea typeface="맑은 고딕" panose="020B0503020000020004" pitchFamily="34" charset="-127"/>
              </a:defRPr>
            </a:lvl7pPr>
            <a:lvl8pPr marL="3429000" indent="-228600" eaLnBrk="0" fontAlgn="base" latinLnBrk="1" hangingPunct="0">
              <a:lnSpc>
                <a:spcPct val="90000"/>
              </a:lnSpc>
              <a:spcBef>
                <a:spcPts val="500"/>
              </a:spcBef>
              <a:spcAft>
                <a:spcPct val="0"/>
              </a:spcAft>
              <a:buFont typeface="Arial" panose="020B0604020202020204" pitchFamily="34" charset="0"/>
              <a:buChar char="•"/>
              <a:defRPr>
                <a:solidFill>
                  <a:schemeClr val="tx1"/>
                </a:solidFill>
                <a:latin typeface="Century" panose="02040604050505020304" pitchFamily="18" charset="0"/>
                <a:ea typeface="맑은 고딕" panose="020B0503020000020004" pitchFamily="34" charset="-127"/>
              </a:defRPr>
            </a:lvl8pPr>
            <a:lvl9pPr marL="3886200" indent="-228600" eaLnBrk="0" fontAlgn="base" latinLnBrk="1" hangingPunct="0">
              <a:lnSpc>
                <a:spcPct val="90000"/>
              </a:lnSpc>
              <a:spcBef>
                <a:spcPts val="500"/>
              </a:spcBef>
              <a:spcAft>
                <a:spcPct val="0"/>
              </a:spcAft>
              <a:buFont typeface="Arial" panose="020B0604020202020204" pitchFamily="34" charset="0"/>
              <a:buChar char="•"/>
              <a:defRPr>
                <a:solidFill>
                  <a:schemeClr val="tx1"/>
                </a:solidFill>
                <a:latin typeface="Century" panose="02040604050505020304" pitchFamily="18" charset="0"/>
                <a:ea typeface="맑은 고딕" panose="020B0503020000020004" pitchFamily="34" charset="-127"/>
              </a:defRPr>
            </a:lvl9pPr>
          </a:lstStyle>
          <a:p>
            <a:pPr algn="ctr" eaLnBrk="1" hangingPunct="1">
              <a:spcBef>
                <a:spcPct val="0"/>
              </a:spcBef>
              <a:buFontTx/>
              <a:buNone/>
            </a:pPr>
            <a:r>
              <a:rPr lang="en-US" altLang="ko-KR" sz="1800" b="1">
                <a:solidFill>
                  <a:srgbClr val="163159"/>
                </a:solidFill>
                <a:latin typeface="Roboto bold"/>
                <a:ea typeface="Roboto bold"/>
                <a:cs typeface="Roboto bold"/>
              </a:rPr>
              <a:t>ESCAP Multi-Donor Trust Fund for Tsunami, Disaster and Climate Preparedness</a:t>
            </a:r>
            <a:endParaRPr lang="ko-KR" altLang="en-US" sz="1800" b="1">
              <a:solidFill>
                <a:srgbClr val="163159"/>
              </a:solidFill>
              <a:latin typeface="Roboto bold"/>
              <a:cs typeface="Roboto bold"/>
            </a:endParaRPr>
          </a:p>
        </p:txBody>
      </p:sp>
      <p:sp>
        <p:nvSpPr>
          <p:cNvPr id="14" name="object 3">
            <a:extLst>
              <a:ext uri="{FF2B5EF4-FFF2-40B4-BE49-F238E27FC236}">
                <a16:creationId xmlns:a16="http://schemas.microsoft.com/office/drawing/2014/main" id="{B6FA6FAC-2AC0-2956-BD9F-49155ED95C2F}"/>
              </a:ext>
            </a:extLst>
          </p:cNvPr>
          <p:cNvSpPr/>
          <p:nvPr/>
        </p:nvSpPr>
        <p:spPr>
          <a:xfrm>
            <a:off x="4523719" y="2460114"/>
            <a:ext cx="819353" cy="819353"/>
          </a:xfrm>
          <a:custGeom>
            <a:avLst/>
            <a:gdLst/>
            <a:ahLst/>
            <a:cxnLst/>
            <a:rect l="l" t="t" r="r" b="b"/>
            <a:pathLst>
              <a:path w="1038225" h="1038225">
                <a:moveTo>
                  <a:pt x="519175" y="0"/>
                </a:moveTo>
                <a:lnTo>
                  <a:pt x="0" y="519049"/>
                </a:lnTo>
                <a:lnTo>
                  <a:pt x="519175" y="1038225"/>
                </a:lnTo>
                <a:lnTo>
                  <a:pt x="1038225" y="519049"/>
                </a:lnTo>
                <a:lnTo>
                  <a:pt x="519175" y="0"/>
                </a:lnTo>
                <a:close/>
              </a:path>
            </a:pathLst>
          </a:custGeom>
          <a:solidFill>
            <a:srgbClr val="A4A4A4"/>
          </a:solidFill>
        </p:spPr>
        <p:txBody>
          <a:bodyPr wrap="square" lIns="0" tIns="0" rIns="0" bIns="0" rtlCol="0"/>
          <a:lstStyle/>
          <a:p>
            <a:endParaRPr>
              <a:latin typeface="Roboto bold"/>
              <a:ea typeface="Roboto bold"/>
              <a:cs typeface="Roboto bold"/>
            </a:endParaRPr>
          </a:p>
        </p:txBody>
      </p:sp>
      <p:sp>
        <p:nvSpPr>
          <p:cNvPr id="19" name="object 4">
            <a:extLst>
              <a:ext uri="{FF2B5EF4-FFF2-40B4-BE49-F238E27FC236}">
                <a16:creationId xmlns:a16="http://schemas.microsoft.com/office/drawing/2014/main" id="{F9B0B038-A3E6-B2A3-3096-9128D0F77A1B}"/>
              </a:ext>
            </a:extLst>
          </p:cNvPr>
          <p:cNvSpPr/>
          <p:nvPr/>
        </p:nvSpPr>
        <p:spPr>
          <a:xfrm>
            <a:off x="4523719" y="3435754"/>
            <a:ext cx="819353" cy="819353"/>
          </a:xfrm>
          <a:custGeom>
            <a:avLst/>
            <a:gdLst/>
            <a:ahLst/>
            <a:cxnLst/>
            <a:rect l="l" t="t" r="r" b="b"/>
            <a:pathLst>
              <a:path w="1038225" h="1038225">
                <a:moveTo>
                  <a:pt x="519175" y="0"/>
                </a:moveTo>
                <a:lnTo>
                  <a:pt x="0" y="519049"/>
                </a:lnTo>
                <a:lnTo>
                  <a:pt x="519175" y="1038225"/>
                </a:lnTo>
                <a:lnTo>
                  <a:pt x="1038225" y="519049"/>
                </a:lnTo>
                <a:lnTo>
                  <a:pt x="519175" y="0"/>
                </a:lnTo>
                <a:close/>
              </a:path>
            </a:pathLst>
          </a:custGeom>
          <a:solidFill>
            <a:srgbClr val="5B9BD4"/>
          </a:solidFill>
        </p:spPr>
        <p:txBody>
          <a:bodyPr wrap="square" lIns="0" tIns="0" rIns="0" bIns="0" rtlCol="0"/>
          <a:lstStyle/>
          <a:p>
            <a:endParaRPr>
              <a:latin typeface="Roboto bold"/>
              <a:ea typeface="Roboto bold"/>
              <a:cs typeface="Roboto bold"/>
            </a:endParaRPr>
          </a:p>
        </p:txBody>
      </p:sp>
      <p:sp>
        <p:nvSpPr>
          <p:cNvPr id="28" name="object 5">
            <a:extLst>
              <a:ext uri="{FF2B5EF4-FFF2-40B4-BE49-F238E27FC236}">
                <a16:creationId xmlns:a16="http://schemas.microsoft.com/office/drawing/2014/main" id="{D80A346D-E4C2-970F-8F22-767986F587BC}"/>
              </a:ext>
            </a:extLst>
          </p:cNvPr>
          <p:cNvSpPr/>
          <p:nvPr/>
        </p:nvSpPr>
        <p:spPr>
          <a:xfrm>
            <a:off x="4539932" y="4449694"/>
            <a:ext cx="819353" cy="809828"/>
          </a:xfrm>
          <a:custGeom>
            <a:avLst/>
            <a:gdLst/>
            <a:ahLst/>
            <a:cxnLst/>
            <a:rect l="l" t="t" r="r" b="b"/>
            <a:pathLst>
              <a:path w="1038225" h="1028700">
                <a:moveTo>
                  <a:pt x="519175" y="0"/>
                </a:moveTo>
                <a:lnTo>
                  <a:pt x="0" y="514350"/>
                </a:lnTo>
                <a:lnTo>
                  <a:pt x="519175" y="1028700"/>
                </a:lnTo>
                <a:lnTo>
                  <a:pt x="1038225" y="514350"/>
                </a:lnTo>
                <a:lnTo>
                  <a:pt x="519175" y="0"/>
                </a:lnTo>
                <a:close/>
              </a:path>
            </a:pathLst>
          </a:custGeom>
          <a:solidFill>
            <a:srgbClr val="4471C4"/>
          </a:solidFill>
        </p:spPr>
        <p:txBody>
          <a:bodyPr wrap="square" lIns="0" tIns="0" rIns="0" bIns="0" rtlCol="0"/>
          <a:lstStyle/>
          <a:p>
            <a:endParaRPr>
              <a:latin typeface="Roboto bold"/>
              <a:ea typeface="Roboto bold"/>
              <a:cs typeface="Roboto bold"/>
            </a:endParaRPr>
          </a:p>
        </p:txBody>
      </p:sp>
      <p:sp>
        <p:nvSpPr>
          <p:cNvPr id="30" name="object 6">
            <a:extLst>
              <a:ext uri="{FF2B5EF4-FFF2-40B4-BE49-F238E27FC236}">
                <a16:creationId xmlns:a16="http://schemas.microsoft.com/office/drawing/2014/main" id="{8E51A4F2-A33A-480C-2356-28D585A6F05A}"/>
              </a:ext>
            </a:extLst>
          </p:cNvPr>
          <p:cNvSpPr/>
          <p:nvPr/>
        </p:nvSpPr>
        <p:spPr>
          <a:xfrm>
            <a:off x="4564251" y="5464357"/>
            <a:ext cx="819353" cy="819353"/>
          </a:xfrm>
          <a:custGeom>
            <a:avLst/>
            <a:gdLst/>
            <a:ahLst/>
            <a:cxnLst/>
            <a:rect l="l" t="t" r="r" b="b"/>
            <a:pathLst>
              <a:path w="1038225" h="1038225">
                <a:moveTo>
                  <a:pt x="519175" y="0"/>
                </a:moveTo>
                <a:lnTo>
                  <a:pt x="0" y="519175"/>
                </a:lnTo>
                <a:lnTo>
                  <a:pt x="519175" y="1038225"/>
                </a:lnTo>
                <a:lnTo>
                  <a:pt x="1038225" y="519175"/>
                </a:lnTo>
                <a:lnTo>
                  <a:pt x="519175" y="0"/>
                </a:lnTo>
                <a:close/>
              </a:path>
            </a:pathLst>
          </a:custGeom>
          <a:solidFill>
            <a:srgbClr val="002060"/>
          </a:solidFill>
        </p:spPr>
        <p:txBody>
          <a:bodyPr wrap="square" lIns="0" tIns="0" rIns="0" bIns="0" rtlCol="0"/>
          <a:lstStyle/>
          <a:p>
            <a:endParaRPr>
              <a:latin typeface="Roboto bold"/>
              <a:ea typeface="Roboto bold"/>
              <a:cs typeface="Roboto bold"/>
            </a:endParaRPr>
          </a:p>
        </p:txBody>
      </p:sp>
      <p:sp>
        <p:nvSpPr>
          <p:cNvPr id="32" name="object 10">
            <a:extLst>
              <a:ext uri="{FF2B5EF4-FFF2-40B4-BE49-F238E27FC236}">
                <a16:creationId xmlns:a16="http://schemas.microsoft.com/office/drawing/2014/main" id="{76AF8F8D-EA51-474D-FD27-C50746526E33}"/>
              </a:ext>
            </a:extLst>
          </p:cNvPr>
          <p:cNvSpPr txBox="1"/>
          <p:nvPr/>
        </p:nvSpPr>
        <p:spPr>
          <a:xfrm>
            <a:off x="4815444" y="2618652"/>
            <a:ext cx="218995" cy="475130"/>
          </a:xfrm>
          <a:prstGeom prst="rect">
            <a:avLst/>
          </a:prstGeom>
        </p:spPr>
        <p:txBody>
          <a:bodyPr vert="horz" wrap="square" lIns="0" tIns="13335" rIns="0" bIns="0" rtlCol="0">
            <a:spAutoFit/>
          </a:bodyPr>
          <a:lstStyle/>
          <a:p>
            <a:pPr marL="12700">
              <a:lnSpc>
                <a:spcPct val="100000"/>
              </a:lnSpc>
              <a:spcBef>
                <a:spcPts val="105"/>
              </a:spcBef>
            </a:pPr>
            <a:r>
              <a:rPr sz="3000" b="1" spc="-540">
                <a:solidFill>
                  <a:srgbClr val="FFFFFF"/>
                </a:solidFill>
                <a:latin typeface="Roboto bold"/>
                <a:ea typeface="Roboto bold"/>
                <a:cs typeface="Roboto bold"/>
              </a:rPr>
              <a:t>1</a:t>
            </a:r>
            <a:endParaRPr sz="3000">
              <a:latin typeface="Roboto bold"/>
              <a:ea typeface="Roboto bold"/>
              <a:cs typeface="Roboto bold"/>
            </a:endParaRPr>
          </a:p>
        </p:txBody>
      </p:sp>
      <p:sp>
        <p:nvSpPr>
          <p:cNvPr id="34" name="object 11">
            <a:extLst>
              <a:ext uri="{FF2B5EF4-FFF2-40B4-BE49-F238E27FC236}">
                <a16:creationId xmlns:a16="http://schemas.microsoft.com/office/drawing/2014/main" id="{D1A9B9B5-40AE-37C6-3AB5-BE35EE0E6865}"/>
              </a:ext>
            </a:extLst>
          </p:cNvPr>
          <p:cNvSpPr txBox="1"/>
          <p:nvPr/>
        </p:nvSpPr>
        <p:spPr>
          <a:xfrm>
            <a:off x="4829900" y="3605126"/>
            <a:ext cx="187096" cy="475130"/>
          </a:xfrm>
          <a:prstGeom prst="rect">
            <a:avLst/>
          </a:prstGeom>
        </p:spPr>
        <p:txBody>
          <a:bodyPr vert="horz" wrap="square" lIns="0" tIns="13335" rIns="0" bIns="0" rtlCol="0">
            <a:spAutoFit/>
          </a:bodyPr>
          <a:lstStyle/>
          <a:p>
            <a:pPr marL="12700">
              <a:lnSpc>
                <a:spcPct val="100000"/>
              </a:lnSpc>
              <a:spcBef>
                <a:spcPts val="105"/>
              </a:spcBef>
            </a:pPr>
            <a:r>
              <a:rPr sz="3000" b="1" spc="45">
                <a:solidFill>
                  <a:srgbClr val="FFFFFF"/>
                </a:solidFill>
                <a:latin typeface="Roboto bold"/>
                <a:ea typeface="Roboto bold"/>
                <a:cs typeface="Roboto bold"/>
              </a:rPr>
              <a:t>2</a:t>
            </a:r>
            <a:endParaRPr sz="3000">
              <a:latin typeface="Roboto bold"/>
              <a:ea typeface="Roboto bold"/>
              <a:cs typeface="Roboto bold"/>
            </a:endParaRPr>
          </a:p>
        </p:txBody>
      </p:sp>
      <p:sp>
        <p:nvSpPr>
          <p:cNvPr id="36" name="object 12">
            <a:extLst>
              <a:ext uri="{FF2B5EF4-FFF2-40B4-BE49-F238E27FC236}">
                <a16:creationId xmlns:a16="http://schemas.microsoft.com/office/drawing/2014/main" id="{4F829710-49C2-4557-722B-8BA3CE1AF1A4}"/>
              </a:ext>
            </a:extLst>
          </p:cNvPr>
          <p:cNvSpPr txBox="1"/>
          <p:nvPr/>
        </p:nvSpPr>
        <p:spPr>
          <a:xfrm>
            <a:off x="4839763" y="4615525"/>
            <a:ext cx="193446" cy="475130"/>
          </a:xfrm>
          <a:prstGeom prst="rect">
            <a:avLst/>
          </a:prstGeom>
        </p:spPr>
        <p:txBody>
          <a:bodyPr vert="horz" wrap="square" lIns="0" tIns="13335" rIns="0" bIns="0" rtlCol="0">
            <a:spAutoFit/>
          </a:bodyPr>
          <a:lstStyle/>
          <a:p>
            <a:pPr marL="12700">
              <a:lnSpc>
                <a:spcPct val="100000"/>
              </a:lnSpc>
              <a:spcBef>
                <a:spcPts val="105"/>
              </a:spcBef>
            </a:pPr>
            <a:r>
              <a:rPr sz="3000" b="1" spc="145">
                <a:solidFill>
                  <a:srgbClr val="FFFFFF"/>
                </a:solidFill>
                <a:latin typeface="Roboto bold"/>
                <a:ea typeface="Roboto bold"/>
                <a:cs typeface="Roboto bold"/>
              </a:rPr>
              <a:t>3</a:t>
            </a:r>
            <a:endParaRPr sz="3000">
              <a:latin typeface="Roboto bold"/>
              <a:ea typeface="Roboto bold"/>
              <a:cs typeface="Roboto bold"/>
            </a:endParaRPr>
          </a:p>
        </p:txBody>
      </p:sp>
      <p:sp>
        <p:nvSpPr>
          <p:cNvPr id="38" name="object 13">
            <a:extLst>
              <a:ext uri="{FF2B5EF4-FFF2-40B4-BE49-F238E27FC236}">
                <a16:creationId xmlns:a16="http://schemas.microsoft.com/office/drawing/2014/main" id="{F2DED190-2C1A-C9C0-BAD8-5A5C8DB30D21}"/>
              </a:ext>
            </a:extLst>
          </p:cNvPr>
          <p:cNvSpPr txBox="1"/>
          <p:nvPr/>
        </p:nvSpPr>
        <p:spPr>
          <a:xfrm>
            <a:off x="4839763" y="5633927"/>
            <a:ext cx="218995" cy="474489"/>
          </a:xfrm>
          <a:prstGeom prst="rect">
            <a:avLst/>
          </a:prstGeom>
        </p:spPr>
        <p:txBody>
          <a:bodyPr vert="horz" wrap="square" lIns="0" tIns="12700" rIns="0" bIns="0" rtlCol="0">
            <a:spAutoFit/>
          </a:bodyPr>
          <a:lstStyle/>
          <a:p>
            <a:pPr marL="12700">
              <a:lnSpc>
                <a:spcPct val="100000"/>
              </a:lnSpc>
              <a:spcBef>
                <a:spcPts val="100"/>
              </a:spcBef>
            </a:pPr>
            <a:r>
              <a:rPr sz="3000" b="1" spc="360">
                <a:solidFill>
                  <a:srgbClr val="FFFFFF"/>
                </a:solidFill>
                <a:latin typeface="Roboto bold"/>
                <a:ea typeface="Roboto bold"/>
                <a:cs typeface="Roboto bold"/>
              </a:rPr>
              <a:t>4</a:t>
            </a:r>
            <a:endParaRPr sz="3000">
              <a:latin typeface="Roboto bold"/>
              <a:ea typeface="Roboto bold"/>
              <a:cs typeface="Roboto bold"/>
            </a:endParaRPr>
          </a:p>
        </p:txBody>
      </p:sp>
      <p:sp>
        <p:nvSpPr>
          <p:cNvPr id="40" name="object 7">
            <a:extLst>
              <a:ext uri="{FF2B5EF4-FFF2-40B4-BE49-F238E27FC236}">
                <a16:creationId xmlns:a16="http://schemas.microsoft.com/office/drawing/2014/main" id="{F041DF86-2CC8-F0B3-4243-044DAB0D718C}"/>
              </a:ext>
            </a:extLst>
          </p:cNvPr>
          <p:cNvSpPr txBox="1"/>
          <p:nvPr/>
        </p:nvSpPr>
        <p:spPr>
          <a:xfrm>
            <a:off x="5529952" y="2488478"/>
            <a:ext cx="6738510" cy="610835"/>
          </a:xfrm>
          <a:prstGeom prst="rect">
            <a:avLst/>
          </a:prstGeom>
        </p:spPr>
        <p:txBody>
          <a:bodyPr vert="horz" wrap="square" lIns="0" tIns="12700" rIns="0" bIns="0" rtlCol="0">
            <a:spAutoFit/>
          </a:bodyPr>
          <a:lstStyle/>
          <a:p>
            <a:pPr marL="12700">
              <a:lnSpc>
                <a:spcPct val="100000"/>
              </a:lnSpc>
              <a:spcBef>
                <a:spcPts val="100"/>
              </a:spcBef>
            </a:pPr>
            <a:r>
              <a:rPr sz="1800" b="1" spc="5">
                <a:latin typeface="Roboto bold"/>
                <a:ea typeface="Roboto bold"/>
                <a:cs typeface="Roboto bold"/>
              </a:rPr>
              <a:t>Develop</a:t>
            </a:r>
            <a:r>
              <a:rPr sz="1800" b="1" spc="-40">
                <a:latin typeface="Roboto bold"/>
                <a:ea typeface="Roboto bold"/>
                <a:cs typeface="Roboto bold"/>
              </a:rPr>
              <a:t> </a:t>
            </a:r>
            <a:r>
              <a:rPr sz="1800" b="1" spc="35">
                <a:latin typeface="Roboto bold"/>
                <a:ea typeface="Roboto bold"/>
                <a:cs typeface="Roboto bold"/>
              </a:rPr>
              <a:t>ea</a:t>
            </a:r>
            <a:r>
              <a:rPr lang="en-US" sz="1800" b="1" spc="35">
                <a:latin typeface="Roboto bold"/>
                <a:ea typeface="Roboto bold"/>
                <a:cs typeface="Roboto bold"/>
              </a:rPr>
              <a:t>r</a:t>
            </a:r>
            <a:r>
              <a:rPr sz="1800" b="1" spc="35">
                <a:latin typeface="Roboto bold"/>
                <a:ea typeface="Roboto bold"/>
                <a:cs typeface="Roboto bold"/>
              </a:rPr>
              <a:t>ly</a:t>
            </a:r>
            <a:r>
              <a:rPr sz="1800" b="1" spc="-5">
                <a:latin typeface="Roboto bold"/>
                <a:ea typeface="Roboto bold"/>
                <a:cs typeface="Roboto bold"/>
              </a:rPr>
              <a:t> </a:t>
            </a:r>
            <a:r>
              <a:rPr sz="1800" b="1" spc="15">
                <a:latin typeface="Roboto bold"/>
                <a:ea typeface="Roboto bold"/>
                <a:cs typeface="Roboto bold"/>
              </a:rPr>
              <a:t>wa</a:t>
            </a:r>
            <a:r>
              <a:rPr lang="en-US" sz="1800" b="1" spc="15">
                <a:latin typeface="Roboto bold"/>
                <a:ea typeface="Roboto bold"/>
                <a:cs typeface="Roboto bold"/>
              </a:rPr>
              <a:t>r</a:t>
            </a:r>
            <a:r>
              <a:rPr sz="1800" b="1" spc="15">
                <a:latin typeface="Roboto bold"/>
                <a:ea typeface="Roboto bold"/>
                <a:cs typeface="Roboto bold"/>
              </a:rPr>
              <a:t>ning </a:t>
            </a:r>
            <a:r>
              <a:rPr sz="1800" b="1" spc="-10">
                <a:latin typeface="Roboto bold"/>
                <a:ea typeface="Roboto bold"/>
                <a:cs typeface="Roboto bold"/>
              </a:rPr>
              <a:t>systems</a:t>
            </a:r>
            <a:r>
              <a:rPr sz="1800" b="1" spc="55">
                <a:latin typeface="Roboto bold"/>
                <a:ea typeface="Roboto bold"/>
                <a:cs typeface="Roboto bold"/>
              </a:rPr>
              <a:t> </a:t>
            </a:r>
            <a:r>
              <a:rPr sz="1800" b="1" spc="80">
                <a:latin typeface="Roboto bold"/>
                <a:ea typeface="Roboto bold"/>
                <a:cs typeface="Roboto bold"/>
              </a:rPr>
              <a:t>fo</a:t>
            </a:r>
            <a:r>
              <a:rPr lang="en-US" sz="1800" b="1" spc="80">
                <a:latin typeface="Roboto bold"/>
                <a:ea typeface="Roboto bold"/>
                <a:cs typeface="Roboto bold"/>
              </a:rPr>
              <a:t>r</a:t>
            </a:r>
            <a:r>
              <a:rPr sz="1800" b="1" spc="-65">
                <a:latin typeface="Roboto bold"/>
                <a:ea typeface="Roboto bold"/>
                <a:cs typeface="Roboto bold"/>
              </a:rPr>
              <a:t> </a:t>
            </a:r>
            <a:r>
              <a:rPr sz="1800" b="1" spc="-10">
                <a:latin typeface="Roboto bold"/>
                <a:ea typeface="Roboto bold"/>
                <a:cs typeface="Roboto bold"/>
              </a:rPr>
              <a:t>all</a:t>
            </a:r>
            <a:r>
              <a:rPr sz="1800" b="1" spc="50">
                <a:latin typeface="Roboto bold"/>
                <a:ea typeface="Roboto bold"/>
                <a:cs typeface="Roboto bold"/>
              </a:rPr>
              <a:t> </a:t>
            </a:r>
            <a:r>
              <a:rPr sz="1800" b="1" spc="-5">
                <a:latin typeface="Roboto bold"/>
                <a:ea typeface="Roboto bold"/>
                <a:cs typeface="Roboto bold"/>
              </a:rPr>
              <a:t>at</a:t>
            </a:r>
            <a:r>
              <a:rPr sz="1800" b="1" spc="-10">
                <a:latin typeface="Roboto bold"/>
                <a:ea typeface="Roboto bold"/>
                <a:cs typeface="Roboto bold"/>
              </a:rPr>
              <a:t> </a:t>
            </a:r>
            <a:r>
              <a:rPr sz="1800" b="1" spc="-15">
                <a:latin typeface="Roboto bold"/>
                <a:ea typeface="Roboto bold"/>
                <a:cs typeface="Roboto bold"/>
              </a:rPr>
              <a:t>the</a:t>
            </a:r>
            <a:r>
              <a:rPr sz="1800" b="1" spc="75">
                <a:latin typeface="Roboto bold"/>
                <a:ea typeface="Roboto bold"/>
                <a:cs typeface="Roboto bold"/>
              </a:rPr>
              <a:t> </a:t>
            </a:r>
            <a:r>
              <a:rPr lang="en-US" b="1" spc="25">
                <a:latin typeface="Roboto bold"/>
                <a:ea typeface="Roboto bold"/>
                <a:cs typeface="Roboto bold"/>
              </a:rPr>
              <a:t>r</a:t>
            </a:r>
            <a:r>
              <a:rPr sz="1800" b="1" spc="25">
                <a:latin typeface="Roboto bold"/>
                <a:ea typeface="Roboto bold"/>
                <a:cs typeface="Roboto bold"/>
              </a:rPr>
              <a:t>egional</a:t>
            </a:r>
            <a:r>
              <a:rPr sz="1800" b="1" spc="-25">
                <a:latin typeface="Roboto bold"/>
                <a:ea typeface="Roboto bold"/>
                <a:cs typeface="Roboto bold"/>
              </a:rPr>
              <a:t> </a:t>
            </a:r>
            <a:r>
              <a:rPr sz="1800" b="1">
                <a:latin typeface="Roboto bold"/>
                <a:ea typeface="Roboto bold"/>
                <a:cs typeface="Roboto bold"/>
              </a:rPr>
              <a:t>level</a:t>
            </a:r>
            <a:endParaRPr sz="1800">
              <a:latin typeface="Roboto bold"/>
              <a:ea typeface="Roboto bold"/>
              <a:cs typeface="Roboto bold"/>
            </a:endParaRPr>
          </a:p>
          <a:p>
            <a:pPr marL="64769">
              <a:lnSpc>
                <a:spcPct val="100000"/>
              </a:lnSpc>
              <a:spcBef>
                <a:spcPts val="955"/>
              </a:spcBef>
            </a:pPr>
            <a:r>
              <a:rPr sz="1200">
                <a:latin typeface="Roboto bold"/>
                <a:ea typeface="Roboto bold"/>
                <a:cs typeface="Roboto bold"/>
              </a:rPr>
              <a:t>ESCAP</a:t>
            </a:r>
            <a:r>
              <a:rPr sz="1200" spc="75">
                <a:latin typeface="Roboto bold"/>
                <a:ea typeface="Roboto bold"/>
                <a:cs typeface="Roboto bold"/>
              </a:rPr>
              <a:t> </a:t>
            </a:r>
            <a:r>
              <a:rPr sz="1200" spc="-20">
                <a:latin typeface="Roboto bold"/>
                <a:ea typeface="Roboto bold"/>
                <a:cs typeface="Roboto bold"/>
              </a:rPr>
              <a:t>Resolution</a:t>
            </a:r>
            <a:r>
              <a:rPr sz="1200" spc="15">
                <a:latin typeface="Roboto bold"/>
                <a:ea typeface="Roboto bold"/>
                <a:cs typeface="Roboto bold"/>
              </a:rPr>
              <a:t> </a:t>
            </a:r>
            <a:r>
              <a:rPr sz="1200" spc="-10">
                <a:latin typeface="Roboto bold"/>
                <a:ea typeface="Roboto bold"/>
                <a:cs typeface="Roboto bold"/>
              </a:rPr>
              <a:t>79/1:</a:t>
            </a:r>
            <a:r>
              <a:rPr lang="en-US" sz="1200" spc="-10">
                <a:latin typeface="Roboto bold"/>
                <a:ea typeface="Roboto bold"/>
                <a:cs typeface="Roboto bold"/>
              </a:rPr>
              <a:t> </a:t>
            </a:r>
            <a:r>
              <a:rPr sz="1200" spc="-10">
                <a:latin typeface="Roboto bold"/>
                <a:ea typeface="Roboto bold"/>
                <a:cs typeface="Roboto bold"/>
              </a:rPr>
              <a:t>Accele</a:t>
            </a:r>
            <a:r>
              <a:rPr lang="en-US" sz="1200" spc="-10">
                <a:latin typeface="Roboto bold"/>
                <a:ea typeface="Roboto bold"/>
                <a:cs typeface="Roboto bold"/>
              </a:rPr>
              <a:t>r</a:t>
            </a:r>
            <a:r>
              <a:rPr sz="1200" spc="-10">
                <a:latin typeface="Roboto bold"/>
                <a:ea typeface="Roboto bold"/>
                <a:cs typeface="Roboto bold"/>
              </a:rPr>
              <a:t>ating</a:t>
            </a:r>
            <a:r>
              <a:rPr sz="1200" spc="165">
                <a:latin typeface="Roboto bold"/>
                <a:ea typeface="Roboto bold"/>
                <a:cs typeface="Roboto bold"/>
              </a:rPr>
              <a:t> </a:t>
            </a:r>
            <a:r>
              <a:rPr sz="1200" spc="-10">
                <a:latin typeface="Roboto bold"/>
                <a:ea typeface="Roboto bold"/>
                <a:cs typeface="Roboto bold"/>
              </a:rPr>
              <a:t>climate</a:t>
            </a:r>
            <a:r>
              <a:rPr sz="1200" spc="-30">
                <a:latin typeface="Roboto bold"/>
                <a:ea typeface="Roboto bold"/>
                <a:cs typeface="Roboto bold"/>
              </a:rPr>
              <a:t> </a:t>
            </a:r>
            <a:r>
              <a:rPr sz="1200" spc="-15">
                <a:latin typeface="Roboto bold"/>
                <a:ea typeface="Roboto bold"/>
                <a:cs typeface="Roboto bold"/>
              </a:rPr>
              <a:t>action</a:t>
            </a:r>
            <a:r>
              <a:rPr sz="1200" spc="15">
                <a:latin typeface="Roboto bold"/>
                <a:ea typeface="Roboto bold"/>
                <a:cs typeface="Roboto bold"/>
              </a:rPr>
              <a:t> </a:t>
            </a:r>
            <a:r>
              <a:rPr sz="1200" spc="45">
                <a:latin typeface="Roboto bold"/>
                <a:ea typeface="Roboto bold"/>
                <a:cs typeface="Roboto bold"/>
              </a:rPr>
              <a:t>fo</a:t>
            </a:r>
            <a:r>
              <a:rPr lang="en-US" sz="1200" spc="45">
                <a:latin typeface="Roboto bold"/>
                <a:ea typeface="Roboto bold"/>
                <a:cs typeface="Roboto bold"/>
              </a:rPr>
              <a:t>r</a:t>
            </a:r>
            <a:r>
              <a:rPr sz="1200" spc="-25">
                <a:latin typeface="Roboto bold"/>
                <a:ea typeface="Roboto bold"/>
                <a:cs typeface="Roboto bold"/>
              </a:rPr>
              <a:t> </a:t>
            </a:r>
            <a:r>
              <a:rPr sz="1200" spc="-10">
                <a:latin typeface="Roboto bold"/>
                <a:ea typeface="Roboto bold"/>
                <a:cs typeface="Roboto bold"/>
              </a:rPr>
              <a:t>sustainable</a:t>
            </a:r>
            <a:r>
              <a:rPr sz="1200" spc="-30">
                <a:latin typeface="Roboto bold"/>
                <a:ea typeface="Roboto bold"/>
                <a:cs typeface="Roboto bold"/>
              </a:rPr>
              <a:t> </a:t>
            </a:r>
            <a:r>
              <a:rPr sz="1200" spc="-15">
                <a:latin typeface="Roboto bold"/>
                <a:ea typeface="Roboto bold"/>
                <a:cs typeface="Roboto bold"/>
              </a:rPr>
              <a:t>development</a:t>
            </a:r>
            <a:r>
              <a:rPr sz="1200" spc="70">
                <a:latin typeface="Roboto bold"/>
                <a:ea typeface="Roboto bold"/>
                <a:cs typeface="Roboto bold"/>
              </a:rPr>
              <a:t> </a:t>
            </a:r>
            <a:r>
              <a:rPr sz="1200" spc="-15">
                <a:latin typeface="Roboto bold"/>
                <a:ea typeface="Roboto bold"/>
                <a:cs typeface="Roboto bold"/>
              </a:rPr>
              <a:t>(May</a:t>
            </a:r>
            <a:r>
              <a:rPr sz="1200" spc="35">
                <a:latin typeface="Roboto bold"/>
                <a:ea typeface="Roboto bold"/>
                <a:cs typeface="Roboto bold"/>
              </a:rPr>
              <a:t> </a:t>
            </a:r>
            <a:r>
              <a:rPr sz="1200">
                <a:latin typeface="Roboto bold"/>
                <a:ea typeface="Roboto bold"/>
                <a:cs typeface="Roboto bold"/>
              </a:rPr>
              <a:t>2023)</a:t>
            </a:r>
          </a:p>
        </p:txBody>
      </p:sp>
      <p:sp>
        <p:nvSpPr>
          <p:cNvPr id="42" name="object 8">
            <a:extLst>
              <a:ext uri="{FF2B5EF4-FFF2-40B4-BE49-F238E27FC236}">
                <a16:creationId xmlns:a16="http://schemas.microsoft.com/office/drawing/2014/main" id="{3BE10B29-9662-AFDC-D7A2-5B1754D272A0}"/>
              </a:ext>
            </a:extLst>
          </p:cNvPr>
          <p:cNvSpPr txBox="1"/>
          <p:nvPr/>
        </p:nvSpPr>
        <p:spPr>
          <a:xfrm>
            <a:off x="5513739" y="3214288"/>
            <a:ext cx="6618618" cy="1162515"/>
          </a:xfrm>
          <a:prstGeom prst="rect">
            <a:avLst/>
          </a:prstGeom>
        </p:spPr>
        <p:txBody>
          <a:bodyPr vert="horz" wrap="square" lIns="0" tIns="15240" rIns="0" bIns="0" rtlCol="0">
            <a:spAutoFit/>
          </a:bodyPr>
          <a:lstStyle/>
          <a:p>
            <a:pPr marL="12700" marR="5080">
              <a:lnSpc>
                <a:spcPct val="99100"/>
              </a:lnSpc>
              <a:spcBef>
                <a:spcPts val="120"/>
              </a:spcBef>
            </a:pPr>
            <a:r>
              <a:rPr lang="en-US" b="1" spc="5">
                <a:latin typeface="Roboto bold"/>
                <a:ea typeface="Roboto bold"/>
                <a:cs typeface="Roboto bold"/>
              </a:rPr>
              <a:t>Further d</a:t>
            </a:r>
            <a:r>
              <a:rPr sz="1800" b="1" spc="5">
                <a:latin typeface="Roboto bold"/>
                <a:ea typeface="Roboto bold"/>
                <a:cs typeface="Roboto bold"/>
              </a:rPr>
              <a:t>evelop</a:t>
            </a:r>
            <a:r>
              <a:rPr sz="1800" b="1" spc="-40">
                <a:latin typeface="Roboto bold"/>
                <a:ea typeface="Roboto bold"/>
                <a:cs typeface="Roboto bold"/>
              </a:rPr>
              <a:t> </a:t>
            </a:r>
            <a:r>
              <a:rPr lang="en-US" sz="1800" b="1" spc="-40">
                <a:latin typeface="Roboto bold"/>
                <a:ea typeface="Roboto bold"/>
                <a:cs typeface="Roboto bold"/>
              </a:rPr>
              <a:t>and implement </a:t>
            </a:r>
            <a:r>
              <a:rPr sz="1800" b="1" spc="-5">
                <a:latin typeface="Roboto bold"/>
                <a:ea typeface="Roboto bold"/>
                <a:cs typeface="Roboto bold"/>
              </a:rPr>
              <a:t>a</a:t>
            </a:r>
            <a:r>
              <a:rPr sz="1800" b="1" spc="10">
                <a:latin typeface="Roboto bold"/>
                <a:ea typeface="Roboto bold"/>
                <a:cs typeface="Roboto bold"/>
              </a:rPr>
              <a:t> </a:t>
            </a:r>
            <a:r>
              <a:rPr lang="en-US" b="1" spc="25">
                <a:latin typeface="Roboto bold"/>
                <a:ea typeface="Roboto bold"/>
                <a:cs typeface="Roboto bold"/>
              </a:rPr>
              <a:t>r</a:t>
            </a:r>
            <a:r>
              <a:rPr sz="1800" b="1" spc="25">
                <a:latin typeface="Roboto bold"/>
                <a:ea typeface="Roboto bold"/>
                <a:cs typeface="Roboto bold"/>
              </a:rPr>
              <a:t>egional</a:t>
            </a:r>
            <a:r>
              <a:rPr sz="1800" b="1" spc="-25">
                <a:latin typeface="Roboto bold"/>
                <a:ea typeface="Roboto bold"/>
                <a:cs typeface="Roboto bold"/>
              </a:rPr>
              <a:t> </a:t>
            </a:r>
            <a:r>
              <a:rPr sz="1800" b="1" spc="20">
                <a:latin typeface="Roboto bold"/>
                <a:ea typeface="Roboto bold"/>
                <a:cs typeface="Roboto bold"/>
              </a:rPr>
              <a:t>st</a:t>
            </a:r>
            <a:r>
              <a:rPr lang="en-US" sz="1800" b="1" spc="20">
                <a:latin typeface="Roboto bold"/>
                <a:ea typeface="Roboto bold"/>
                <a:cs typeface="Roboto bold"/>
              </a:rPr>
              <a:t>r</a:t>
            </a:r>
            <a:r>
              <a:rPr sz="1800" b="1" spc="20">
                <a:latin typeface="Roboto bold"/>
                <a:ea typeface="Roboto bold"/>
                <a:cs typeface="Roboto bold"/>
              </a:rPr>
              <a:t>ategy</a:t>
            </a:r>
            <a:r>
              <a:rPr sz="1800" b="1" spc="-5">
                <a:latin typeface="Roboto bold"/>
                <a:ea typeface="Roboto bold"/>
                <a:cs typeface="Roboto bold"/>
              </a:rPr>
              <a:t> </a:t>
            </a:r>
            <a:r>
              <a:rPr sz="1800" b="1" spc="-20">
                <a:latin typeface="Roboto bold"/>
                <a:ea typeface="Roboto bold"/>
                <a:cs typeface="Roboto bold"/>
              </a:rPr>
              <a:t>in</a:t>
            </a:r>
            <a:r>
              <a:rPr sz="1800" b="1" spc="40">
                <a:latin typeface="Roboto bold"/>
                <a:ea typeface="Roboto bold"/>
                <a:cs typeface="Roboto bold"/>
              </a:rPr>
              <a:t> </a:t>
            </a:r>
            <a:r>
              <a:rPr sz="1800" b="1" spc="25">
                <a:latin typeface="Roboto bold"/>
                <a:ea typeface="Roboto bold"/>
                <a:cs typeface="Roboto bold"/>
              </a:rPr>
              <a:t>suppo</a:t>
            </a:r>
            <a:r>
              <a:rPr lang="en-US" sz="1800" b="1" spc="25">
                <a:latin typeface="Roboto bold"/>
                <a:ea typeface="Roboto bold"/>
                <a:cs typeface="Roboto bold"/>
              </a:rPr>
              <a:t>r</a:t>
            </a:r>
            <a:r>
              <a:rPr sz="1800" b="1" spc="25">
                <a:latin typeface="Roboto bold"/>
                <a:ea typeface="Roboto bold"/>
                <a:cs typeface="Roboto bold"/>
              </a:rPr>
              <a:t>t</a:t>
            </a:r>
            <a:r>
              <a:rPr sz="1800" b="1" spc="-80">
                <a:latin typeface="Roboto bold"/>
                <a:ea typeface="Roboto bold"/>
                <a:cs typeface="Roboto bold"/>
              </a:rPr>
              <a:t> </a:t>
            </a:r>
            <a:r>
              <a:rPr sz="1800" b="1" spc="20">
                <a:latin typeface="Roboto bold"/>
                <a:ea typeface="Roboto bold"/>
                <a:cs typeface="Roboto bold"/>
              </a:rPr>
              <a:t>of</a:t>
            </a:r>
            <a:r>
              <a:rPr sz="1800" b="1" spc="-45">
                <a:latin typeface="Roboto bold"/>
                <a:ea typeface="Roboto bold"/>
                <a:cs typeface="Roboto bold"/>
              </a:rPr>
              <a:t> </a:t>
            </a:r>
            <a:r>
              <a:rPr sz="1800" b="1" spc="-15">
                <a:latin typeface="Roboto bold"/>
                <a:ea typeface="Roboto bold"/>
                <a:cs typeface="Roboto bold"/>
              </a:rPr>
              <a:t>the</a:t>
            </a:r>
            <a:r>
              <a:rPr sz="1800" b="1" spc="80">
                <a:latin typeface="Roboto bold"/>
                <a:ea typeface="Roboto bold"/>
                <a:cs typeface="Roboto bold"/>
              </a:rPr>
              <a:t> </a:t>
            </a:r>
            <a:r>
              <a:rPr sz="1800" b="1" spc="10">
                <a:latin typeface="Roboto bold"/>
                <a:ea typeface="Roboto bold"/>
                <a:cs typeface="Roboto bold"/>
              </a:rPr>
              <a:t>global</a:t>
            </a:r>
            <a:r>
              <a:rPr sz="1800" b="1" spc="-100">
                <a:latin typeface="Roboto bold"/>
                <a:ea typeface="Roboto bold"/>
                <a:cs typeface="Roboto bold"/>
              </a:rPr>
              <a:t> </a:t>
            </a:r>
            <a:r>
              <a:rPr sz="1800" b="1" spc="-15">
                <a:latin typeface="Roboto bold"/>
                <a:ea typeface="Roboto bold"/>
                <a:cs typeface="Roboto bold"/>
              </a:rPr>
              <a:t>and </a:t>
            </a:r>
            <a:r>
              <a:rPr sz="1800" b="1" spc="-434">
                <a:latin typeface="Roboto bold"/>
                <a:ea typeface="Roboto bold"/>
                <a:cs typeface="Roboto bold"/>
              </a:rPr>
              <a:t> </a:t>
            </a:r>
            <a:r>
              <a:rPr sz="1800" b="1">
                <a:latin typeface="Roboto bold"/>
                <a:ea typeface="Roboto bold"/>
                <a:cs typeface="Roboto bold"/>
              </a:rPr>
              <a:t>count</a:t>
            </a:r>
            <a:r>
              <a:rPr lang="en-US" sz="1800" b="1">
                <a:latin typeface="Roboto bold"/>
                <a:ea typeface="Roboto bold"/>
                <a:cs typeface="Roboto bold"/>
              </a:rPr>
              <a:t>r</a:t>
            </a:r>
            <a:r>
              <a:rPr sz="1800" b="1">
                <a:latin typeface="Roboto bold"/>
                <a:ea typeface="Roboto bold"/>
                <a:cs typeface="Roboto bold"/>
              </a:rPr>
              <a:t>y-level</a:t>
            </a:r>
            <a:r>
              <a:rPr sz="1800" b="1" spc="40">
                <a:latin typeface="Roboto bold"/>
                <a:ea typeface="Roboto bold"/>
                <a:cs typeface="Roboto bold"/>
              </a:rPr>
              <a:t> </a:t>
            </a:r>
            <a:r>
              <a:rPr sz="1800" b="1" spc="-5">
                <a:latin typeface="Roboto bold"/>
                <a:ea typeface="Roboto bold"/>
                <a:cs typeface="Roboto bold"/>
              </a:rPr>
              <a:t>implementation</a:t>
            </a:r>
            <a:r>
              <a:rPr sz="1800" b="1" spc="35">
                <a:latin typeface="Roboto bold"/>
                <a:ea typeface="Roboto bold"/>
                <a:cs typeface="Roboto bold"/>
              </a:rPr>
              <a:t> </a:t>
            </a:r>
            <a:r>
              <a:rPr sz="1800" b="1" spc="20">
                <a:latin typeface="Roboto bold"/>
                <a:ea typeface="Roboto bold"/>
                <a:cs typeface="Roboto bold"/>
              </a:rPr>
              <a:t>of</a:t>
            </a:r>
            <a:r>
              <a:rPr sz="1800" b="1" spc="-50">
                <a:latin typeface="Roboto bold"/>
                <a:ea typeface="Roboto bold"/>
                <a:cs typeface="Roboto bold"/>
              </a:rPr>
              <a:t> </a:t>
            </a:r>
            <a:r>
              <a:rPr sz="1800" b="1" spc="-15">
                <a:latin typeface="Roboto bold"/>
                <a:ea typeface="Roboto bold"/>
                <a:cs typeface="Roboto bold"/>
              </a:rPr>
              <a:t>the</a:t>
            </a:r>
            <a:r>
              <a:rPr sz="1800" b="1" spc="70">
                <a:latin typeface="Roboto bold"/>
                <a:ea typeface="Roboto bold"/>
                <a:cs typeface="Roboto bold"/>
              </a:rPr>
              <a:t> </a:t>
            </a:r>
            <a:r>
              <a:rPr sz="1800" b="1" spc="45">
                <a:latin typeface="Roboto bold"/>
                <a:ea typeface="Roboto bold"/>
                <a:cs typeface="Roboto bold"/>
              </a:rPr>
              <a:t>fou</a:t>
            </a:r>
            <a:r>
              <a:rPr lang="en-US" sz="1800" b="1" spc="45">
                <a:latin typeface="Roboto bold"/>
                <a:ea typeface="Roboto bold"/>
                <a:cs typeface="Roboto bold"/>
              </a:rPr>
              <a:t>r</a:t>
            </a:r>
            <a:r>
              <a:rPr sz="1800" b="1" spc="-65">
                <a:latin typeface="Roboto bold"/>
                <a:ea typeface="Roboto bold"/>
                <a:cs typeface="Roboto bold"/>
              </a:rPr>
              <a:t> </a:t>
            </a:r>
            <a:r>
              <a:rPr sz="1800" b="1" spc="15">
                <a:latin typeface="Roboto bold"/>
                <a:ea typeface="Roboto bold"/>
                <a:cs typeface="Roboto bold"/>
              </a:rPr>
              <a:t>pilla</a:t>
            </a:r>
            <a:r>
              <a:rPr lang="en-US" sz="1800" b="1" spc="15">
                <a:latin typeface="Roboto bold"/>
                <a:ea typeface="Roboto bold"/>
                <a:cs typeface="Roboto bold"/>
              </a:rPr>
              <a:t>r</a:t>
            </a:r>
            <a:r>
              <a:rPr sz="1800" b="1" spc="15">
                <a:latin typeface="Roboto bold"/>
                <a:ea typeface="Roboto bold"/>
                <a:cs typeface="Roboto bold"/>
              </a:rPr>
              <a:t>s</a:t>
            </a:r>
            <a:r>
              <a:rPr sz="1800" b="1" spc="45">
                <a:latin typeface="Roboto bold"/>
                <a:ea typeface="Roboto bold"/>
                <a:cs typeface="Roboto bold"/>
              </a:rPr>
              <a:t> </a:t>
            </a:r>
            <a:r>
              <a:rPr sz="1800" b="1" spc="20">
                <a:latin typeface="Roboto bold"/>
                <a:ea typeface="Roboto bold"/>
                <a:cs typeface="Roboto bold"/>
              </a:rPr>
              <a:t>of </a:t>
            </a:r>
            <a:r>
              <a:rPr sz="1800" b="1" spc="25">
                <a:latin typeface="Roboto bold"/>
                <a:ea typeface="Roboto bold"/>
                <a:cs typeface="Roboto bold"/>
              </a:rPr>
              <a:t> </a:t>
            </a:r>
            <a:r>
              <a:rPr sz="1800" b="1" spc="-10">
                <a:latin typeface="Roboto bold"/>
                <a:ea typeface="Roboto bold"/>
                <a:cs typeface="Roboto bold"/>
              </a:rPr>
              <a:t>multi-haza</a:t>
            </a:r>
            <a:r>
              <a:rPr lang="en-US" sz="1800" b="1" spc="-10">
                <a:latin typeface="Roboto bold"/>
                <a:ea typeface="Roboto bold"/>
                <a:cs typeface="Roboto bold"/>
              </a:rPr>
              <a:t>r</a:t>
            </a:r>
            <a:r>
              <a:rPr sz="1800" b="1" spc="-10">
                <a:latin typeface="Roboto bold"/>
                <a:ea typeface="Roboto bold"/>
                <a:cs typeface="Roboto bold"/>
              </a:rPr>
              <a:t>d</a:t>
            </a:r>
            <a:r>
              <a:rPr sz="1800" b="1" spc="100">
                <a:latin typeface="Roboto bold"/>
                <a:ea typeface="Roboto bold"/>
                <a:cs typeface="Roboto bold"/>
              </a:rPr>
              <a:t> </a:t>
            </a:r>
            <a:r>
              <a:rPr sz="1800" b="1" spc="30">
                <a:latin typeface="Roboto bold"/>
                <a:ea typeface="Roboto bold"/>
                <a:cs typeface="Roboto bold"/>
              </a:rPr>
              <a:t>ea</a:t>
            </a:r>
            <a:r>
              <a:rPr lang="en-US" b="1" spc="30">
                <a:latin typeface="Roboto bold"/>
                <a:ea typeface="Roboto bold"/>
                <a:cs typeface="Roboto bold"/>
              </a:rPr>
              <a:t>r</a:t>
            </a:r>
            <a:r>
              <a:rPr sz="1800" b="1" spc="30">
                <a:latin typeface="Roboto bold"/>
                <a:ea typeface="Roboto bold"/>
                <a:cs typeface="Roboto bold"/>
              </a:rPr>
              <a:t>ly</a:t>
            </a:r>
            <a:r>
              <a:rPr sz="1800" b="1" spc="-10">
                <a:latin typeface="Roboto bold"/>
                <a:ea typeface="Roboto bold"/>
                <a:cs typeface="Roboto bold"/>
              </a:rPr>
              <a:t> </a:t>
            </a:r>
            <a:r>
              <a:rPr sz="1800" b="1" spc="10">
                <a:latin typeface="Roboto bold"/>
                <a:ea typeface="Roboto bold"/>
                <a:cs typeface="Roboto bold"/>
              </a:rPr>
              <a:t>wa</a:t>
            </a:r>
            <a:r>
              <a:rPr lang="en-US" sz="1800" b="1" spc="10">
                <a:latin typeface="Roboto bold"/>
                <a:ea typeface="Roboto bold"/>
                <a:cs typeface="Roboto bold"/>
              </a:rPr>
              <a:t>r</a:t>
            </a:r>
            <a:r>
              <a:rPr sz="1800" b="1" spc="10">
                <a:latin typeface="Roboto bold"/>
                <a:ea typeface="Roboto bold"/>
                <a:cs typeface="Roboto bold"/>
              </a:rPr>
              <a:t>ning</a:t>
            </a:r>
            <a:r>
              <a:rPr sz="1800" b="1" spc="90">
                <a:latin typeface="Roboto bold"/>
                <a:ea typeface="Roboto bold"/>
                <a:cs typeface="Roboto bold"/>
              </a:rPr>
              <a:t> </a:t>
            </a:r>
            <a:r>
              <a:rPr sz="1800" b="1" spc="-15">
                <a:latin typeface="Roboto bold"/>
                <a:ea typeface="Roboto bold"/>
                <a:cs typeface="Roboto bold"/>
              </a:rPr>
              <a:t>systems</a:t>
            </a:r>
            <a:endParaRPr sz="1800">
              <a:latin typeface="Roboto bold"/>
              <a:ea typeface="Roboto bold"/>
              <a:cs typeface="Roboto bold"/>
            </a:endParaRPr>
          </a:p>
          <a:p>
            <a:pPr marL="64769">
              <a:lnSpc>
                <a:spcPct val="100000"/>
              </a:lnSpc>
              <a:spcBef>
                <a:spcPts val="910"/>
              </a:spcBef>
            </a:pPr>
            <a:r>
              <a:rPr sz="1200" spc="-5">
                <a:latin typeface="Roboto bold"/>
                <a:ea typeface="Roboto bold"/>
                <a:cs typeface="Roboto bold"/>
              </a:rPr>
              <a:t>ESCAP</a:t>
            </a:r>
            <a:r>
              <a:rPr sz="1200" spc="60">
                <a:latin typeface="Roboto bold"/>
                <a:ea typeface="Roboto bold"/>
                <a:cs typeface="Roboto bold"/>
              </a:rPr>
              <a:t> </a:t>
            </a:r>
            <a:r>
              <a:rPr sz="1200" spc="-15">
                <a:latin typeface="Roboto bold"/>
                <a:ea typeface="Roboto bold"/>
                <a:cs typeface="Roboto bold"/>
              </a:rPr>
              <a:t>Committee</a:t>
            </a:r>
            <a:r>
              <a:rPr sz="1200" spc="35">
                <a:latin typeface="Roboto bold"/>
                <a:ea typeface="Roboto bold"/>
                <a:cs typeface="Roboto bold"/>
              </a:rPr>
              <a:t> </a:t>
            </a:r>
            <a:r>
              <a:rPr sz="1200" spc="-15">
                <a:latin typeface="Roboto bold"/>
                <a:ea typeface="Roboto bold"/>
                <a:cs typeface="Roboto bold"/>
              </a:rPr>
              <a:t>on</a:t>
            </a:r>
            <a:r>
              <a:rPr sz="1200" spc="10">
                <a:latin typeface="Roboto bold"/>
                <a:ea typeface="Roboto bold"/>
                <a:cs typeface="Roboto bold"/>
              </a:rPr>
              <a:t> </a:t>
            </a:r>
            <a:r>
              <a:rPr sz="1200">
                <a:latin typeface="Roboto bold"/>
                <a:ea typeface="Roboto bold"/>
                <a:cs typeface="Roboto bold"/>
              </a:rPr>
              <a:t>Disaste</a:t>
            </a:r>
            <a:r>
              <a:rPr lang="en-US" sz="1200">
                <a:latin typeface="Roboto bold"/>
                <a:ea typeface="Roboto bold"/>
                <a:cs typeface="Roboto bold"/>
              </a:rPr>
              <a:t>r </a:t>
            </a:r>
            <a:r>
              <a:rPr sz="1200" spc="-15">
                <a:latin typeface="Roboto bold"/>
                <a:ea typeface="Roboto bold"/>
                <a:cs typeface="Roboto bold"/>
              </a:rPr>
              <a:t>Risk</a:t>
            </a:r>
            <a:r>
              <a:rPr sz="1200" spc="-10">
                <a:latin typeface="Roboto bold"/>
                <a:ea typeface="Roboto bold"/>
                <a:cs typeface="Roboto bold"/>
              </a:rPr>
              <a:t> </a:t>
            </a:r>
            <a:r>
              <a:rPr sz="1200" spc="-20">
                <a:latin typeface="Roboto bold"/>
                <a:ea typeface="Roboto bold"/>
                <a:cs typeface="Roboto bold"/>
              </a:rPr>
              <a:t>Reduction</a:t>
            </a:r>
            <a:r>
              <a:rPr sz="1200" spc="80">
                <a:latin typeface="Roboto bold"/>
                <a:ea typeface="Roboto bold"/>
                <a:cs typeface="Roboto bold"/>
              </a:rPr>
              <a:t> </a:t>
            </a:r>
            <a:r>
              <a:rPr sz="1200" spc="-15">
                <a:latin typeface="Roboto bold"/>
                <a:ea typeface="Roboto bold"/>
                <a:cs typeface="Roboto bold"/>
              </a:rPr>
              <a:t>(July</a:t>
            </a:r>
            <a:r>
              <a:rPr sz="1200" spc="-45">
                <a:latin typeface="Roboto bold"/>
                <a:ea typeface="Roboto bold"/>
                <a:cs typeface="Roboto bold"/>
              </a:rPr>
              <a:t> </a:t>
            </a:r>
            <a:r>
              <a:rPr sz="1200" spc="-35">
                <a:latin typeface="Roboto bold"/>
                <a:ea typeface="Roboto bold"/>
                <a:cs typeface="Roboto bold"/>
              </a:rPr>
              <a:t>25-27,</a:t>
            </a:r>
            <a:r>
              <a:rPr sz="1200" spc="65">
                <a:latin typeface="Roboto bold"/>
                <a:ea typeface="Roboto bold"/>
                <a:cs typeface="Roboto bold"/>
              </a:rPr>
              <a:t> </a:t>
            </a:r>
            <a:r>
              <a:rPr sz="1200">
                <a:latin typeface="Roboto bold"/>
                <a:ea typeface="Roboto bold"/>
                <a:cs typeface="Roboto bold"/>
              </a:rPr>
              <a:t>2023)</a:t>
            </a:r>
          </a:p>
        </p:txBody>
      </p:sp>
      <p:sp>
        <p:nvSpPr>
          <p:cNvPr id="44" name="object 9">
            <a:extLst>
              <a:ext uri="{FF2B5EF4-FFF2-40B4-BE49-F238E27FC236}">
                <a16:creationId xmlns:a16="http://schemas.microsoft.com/office/drawing/2014/main" id="{1BAA13F6-BA44-E0D6-8DED-95514FCF039B}"/>
              </a:ext>
            </a:extLst>
          </p:cNvPr>
          <p:cNvSpPr txBox="1"/>
          <p:nvPr/>
        </p:nvSpPr>
        <p:spPr>
          <a:xfrm>
            <a:off x="5529951" y="4490901"/>
            <a:ext cx="6524164" cy="850874"/>
          </a:xfrm>
          <a:prstGeom prst="rect">
            <a:avLst/>
          </a:prstGeom>
        </p:spPr>
        <p:txBody>
          <a:bodyPr vert="horz" wrap="square" lIns="0" tIns="12700" rIns="0" bIns="0" rtlCol="0" anchor="t">
            <a:spAutoFit/>
          </a:bodyPr>
          <a:lstStyle/>
          <a:p>
            <a:pPr marL="12700" marR="5080">
              <a:lnSpc>
                <a:spcPct val="111200"/>
              </a:lnSpc>
              <a:spcBef>
                <a:spcPts val="100"/>
              </a:spcBef>
            </a:pPr>
            <a:r>
              <a:rPr sz="1800" b="1" spc="-20">
                <a:latin typeface="Roboto bold"/>
                <a:ea typeface="Roboto bold"/>
                <a:cs typeface="Roboto bold"/>
              </a:rPr>
              <a:t>Buil</a:t>
            </a:r>
            <a:r>
              <a:rPr lang="en-US" sz="1800" b="1" spc="-20">
                <a:latin typeface="Roboto bold"/>
                <a:ea typeface="Roboto bold"/>
                <a:cs typeface="Roboto bold"/>
              </a:rPr>
              <a:t>d</a:t>
            </a:r>
            <a:r>
              <a:rPr sz="1800" b="1" spc="35">
                <a:latin typeface="Roboto bold"/>
                <a:ea typeface="Roboto bold"/>
                <a:cs typeface="Roboto bold"/>
              </a:rPr>
              <a:t> </a:t>
            </a:r>
            <a:r>
              <a:rPr sz="1800" b="1" spc="-15">
                <a:latin typeface="Roboto bold"/>
                <a:ea typeface="Roboto bold"/>
                <a:cs typeface="Roboto bold"/>
              </a:rPr>
              <a:t>national</a:t>
            </a:r>
            <a:r>
              <a:rPr sz="1800" b="1" spc="60">
                <a:latin typeface="Roboto bold"/>
                <a:ea typeface="Roboto bold"/>
                <a:cs typeface="Roboto bold"/>
              </a:rPr>
              <a:t> </a:t>
            </a:r>
            <a:r>
              <a:rPr sz="1800" b="1" spc="5">
                <a:latin typeface="Roboto bold"/>
                <a:ea typeface="Roboto bold"/>
                <a:cs typeface="Roboto bold"/>
              </a:rPr>
              <a:t>capacities</a:t>
            </a:r>
            <a:r>
              <a:rPr sz="1800" b="1" spc="-85">
                <a:latin typeface="Roboto bold"/>
                <a:ea typeface="Roboto bold"/>
                <a:cs typeface="Roboto bold"/>
              </a:rPr>
              <a:t> </a:t>
            </a:r>
            <a:r>
              <a:rPr sz="1800" b="1" spc="10">
                <a:latin typeface="Roboto bold"/>
                <a:ea typeface="Roboto bold"/>
                <a:cs typeface="Roboto bold"/>
              </a:rPr>
              <a:t>by</a:t>
            </a:r>
            <a:r>
              <a:rPr sz="1800" b="1" spc="-75">
                <a:latin typeface="Roboto bold"/>
                <a:ea typeface="Roboto bold"/>
                <a:cs typeface="Roboto bold"/>
              </a:rPr>
              <a:t> </a:t>
            </a:r>
            <a:r>
              <a:rPr sz="1800" b="1" spc="15">
                <a:latin typeface="Roboto bold"/>
                <a:ea typeface="Roboto bold"/>
                <a:cs typeface="Roboto bold"/>
              </a:rPr>
              <a:t>leve</a:t>
            </a:r>
            <a:r>
              <a:rPr lang="en-US" sz="1800" b="1" spc="15">
                <a:latin typeface="Roboto bold"/>
                <a:ea typeface="Roboto bold"/>
                <a:cs typeface="Roboto bold"/>
              </a:rPr>
              <a:t>r</a:t>
            </a:r>
            <a:r>
              <a:rPr sz="1800" b="1" spc="15">
                <a:latin typeface="Roboto bold"/>
                <a:ea typeface="Roboto bold"/>
                <a:cs typeface="Roboto bold"/>
              </a:rPr>
              <a:t>aging</a:t>
            </a:r>
            <a:r>
              <a:rPr sz="1800" b="1" spc="105">
                <a:latin typeface="Roboto bold"/>
                <a:ea typeface="Roboto bold"/>
                <a:cs typeface="Roboto bold"/>
              </a:rPr>
              <a:t> </a:t>
            </a:r>
            <a:r>
              <a:rPr sz="1800" b="1" spc="-20">
                <a:latin typeface="Roboto bold"/>
                <a:ea typeface="Roboto bold"/>
                <a:cs typeface="Roboto bold"/>
              </a:rPr>
              <a:t>innovations, </a:t>
            </a:r>
            <a:r>
              <a:rPr sz="1800" b="1" spc="-430">
                <a:latin typeface="Roboto bold"/>
                <a:ea typeface="Roboto bold"/>
                <a:cs typeface="Roboto bold"/>
              </a:rPr>
              <a:t> </a:t>
            </a:r>
            <a:r>
              <a:rPr sz="1800" b="1" spc="-15">
                <a:latin typeface="Roboto bold"/>
                <a:ea typeface="Roboto bold"/>
                <a:cs typeface="Roboto bold"/>
              </a:rPr>
              <a:t>including</a:t>
            </a:r>
            <a:r>
              <a:rPr sz="1800" b="1" spc="90">
                <a:latin typeface="Roboto bold"/>
                <a:ea typeface="Roboto bold"/>
                <a:cs typeface="Roboto bold"/>
              </a:rPr>
              <a:t> </a:t>
            </a:r>
            <a:r>
              <a:rPr sz="1800" b="1" spc="-5">
                <a:latin typeface="Roboto bold"/>
                <a:ea typeface="Roboto bold"/>
                <a:cs typeface="Roboto bold"/>
              </a:rPr>
              <a:t>digital</a:t>
            </a:r>
            <a:r>
              <a:rPr sz="1800" b="1" spc="-25">
                <a:latin typeface="Roboto bold"/>
                <a:ea typeface="Roboto bold"/>
                <a:cs typeface="Roboto bold"/>
              </a:rPr>
              <a:t> </a:t>
            </a:r>
            <a:r>
              <a:rPr sz="1800" b="1" spc="-15">
                <a:latin typeface="Roboto bold"/>
                <a:ea typeface="Roboto bold"/>
                <a:cs typeface="Roboto bold"/>
              </a:rPr>
              <a:t>and</a:t>
            </a:r>
            <a:r>
              <a:rPr sz="1800" b="1" spc="35">
                <a:latin typeface="Roboto bold"/>
                <a:ea typeface="Roboto bold"/>
                <a:cs typeface="Roboto bold"/>
              </a:rPr>
              <a:t> </a:t>
            </a:r>
            <a:r>
              <a:rPr sz="1800" b="1" spc="5">
                <a:latin typeface="Roboto bold"/>
                <a:ea typeface="Roboto bold"/>
                <a:cs typeface="Roboto bold"/>
              </a:rPr>
              <a:t>geospatial</a:t>
            </a:r>
            <a:r>
              <a:rPr sz="1800" b="1" spc="-30">
                <a:latin typeface="Roboto bold"/>
                <a:ea typeface="Roboto bold"/>
                <a:cs typeface="Roboto bold"/>
              </a:rPr>
              <a:t> </a:t>
            </a:r>
            <a:r>
              <a:rPr sz="1800" b="1">
                <a:latin typeface="Roboto bold"/>
                <a:ea typeface="Roboto bold"/>
                <a:cs typeface="Roboto bold"/>
              </a:rPr>
              <a:t>applications</a:t>
            </a:r>
            <a:r>
              <a:rPr sz="1800" b="1" spc="-95">
                <a:latin typeface="Roboto bold"/>
                <a:ea typeface="Roboto bold"/>
                <a:cs typeface="Roboto bold"/>
              </a:rPr>
              <a:t> </a:t>
            </a:r>
            <a:r>
              <a:rPr sz="1800" b="1" spc="80">
                <a:latin typeface="Roboto bold"/>
                <a:ea typeface="Roboto bold"/>
                <a:cs typeface="Roboto bold"/>
              </a:rPr>
              <a:t>fo</a:t>
            </a:r>
            <a:r>
              <a:rPr lang="en-US" sz="1800" b="1" spc="80">
                <a:latin typeface="Roboto bold"/>
                <a:ea typeface="Roboto bold"/>
                <a:cs typeface="Roboto bold"/>
              </a:rPr>
              <a:t>r</a:t>
            </a:r>
            <a:r>
              <a:rPr sz="1800" b="1" spc="95">
                <a:latin typeface="Roboto bold"/>
                <a:ea typeface="Roboto bold"/>
                <a:cs typeface="Roboto bold"/>
              </a:rPr>
              <a:t> </a:t>
            </a:r>
            <a:r>
              <a:rPr lang="en-US" b="1" spc="30">
                <a:latin typeface="Roboto bold"/>
                <a:ea typeface="Roboto bold"/>
                <a:cs typeface="Roboto bold"/>
              </a:rPr>
              <a:t>early</a:t>
            </a:r>
            <a:r>
              <a:rPr sz="1800" b="1" spc="-15">
                <a:latin typeface="Roboto bold"/>
                <a:ea typeface="Roboto bold"/>
                <a:cs typeface="Roboto bold"/>
              </a:rPr>
              <a:t> </a:t>
            </a:r>
            <a:r>
              <a:rPr lang="en-US" b="1" spc="10">
                <a:latin typeface="Roboto bold"/>
                <a:ea typeface="Roboto bold"/>
                <a:cs typeface="Roboto bold"/>
              </a:rPr>
              <a:t>warning</a:t>
            </a:r>
            <a:r>
              <a:rPr sz="1800" b="1" spc="85">
                <a:latin typeface="Roboto bold"/>
                <a:ea typeface="Roboto bold"/>
                <a:cs typeface="Roboto bold"/>
              </a:rPr>
              <a:t> </a:t>
            </a:r>
            <a:r>
              <a:rPr sz="1800" b="1" spc="-15">
                <a:latin typeface="Roboto bold"/>
                <a:ea typeface="Roboto bold"/>
                <a:cs typeface="Roboto bold"/>
              </a:rPr>
              <a:t>systems</a:t>
            </a:r>
            <a:endParaRPr lang="en-US" b="1">
              <a:latin typeface="Roboto bold"/>
              <a:ea typeface="Roboto bold"/>
              <a:cs typeface="Roboto bold"/>
            </a:endParaRPr>
          </a:p>
          <a:p>
            <a:pPr marL="12700">
              <a:lnSpc>
                <a:spcPct val="100000"/>
              </a:lnSpc>
              <a:spcBef>
                <a:spcPts val="315"/>
              </a:spcBef>
            </a:pPr>
            <a:r>
              <a:rPr lang="en-US" sz="1200" spc="-5">
                <a:latin typeface="Roboto bold"/>
                <a:ea typeface="Roboto bold"/>
                <a:cs typeface="Roboto bold"/>
              </a:rPr>
              <a:t>E</a:t>
            </a:r>
            <a:r>
              <a:rPr sz="1200" spc="-5">
                <a:latin typeface="Roboto bold"/>
                <a:ea typeface="Roboto bold"/>
                <a:cs typeface="Roboto bold"/>
              </a:rPr>
              <a:t>SCAP</a:t>
            </a:r>
            <a:r>
              <a:rPr sz="1200" spc="60">
                <a:latin typeface="Roboto bold"/>
                <a:ea typeface="Roboto bold"/>
                <a:cs typeface="Roboto bold"/>
              </a:rPr>
              <a:t> </a:t>
            </a:r>
            <a:r>
              <a:rPr sz="1200" spc="-15">
                <a:latin typeface="Roboto bold"/>
                <a:ea typeface="Roboto bold"/>
                <a:cs typeface="Roboto bold"/>
              </a:rPr>
              <a:t>Committee</a:t>
            </a:r>
            <a:r>
              <a:rPr sz="1200" spc="35">
                <a:latin typeface="Roboto bold"/>
                <a:ea typeface="Roboto bold"/>
                <a:cs typeface="Roboto bold"/>
              </a:rPr>
              <a:t> </a:t>
            </a:r>
            <a:r>
              <a:rPr sz="1200" spc="-15">
                <a:latin typeface="Roboto bold"/>
                <a:ea typeface="Roboto bold"/>
                <a:cs typeface="Roboto bold"/>
              </a:rPr>
              <a:t>on</a:t>
            </a:r>
            <a:r>
              <a:rPr sz="1200" spc="10">
                <a:latin typeface="Roboto bold"/>
                <a:ea typeface="Roboto bold"/>
                <a:cs typeface="Roboto bold"/>
              </a:rPr>
              <a:t> </a:t>
            </a:r>
            <a:r>
              <a:rPr sz="1200">
                <a:latin typeface="Roboto bold"/>
                <a:ea typeface="Roboto bold"/>
                <a:cs typeface="Roboto bold"/>
              </a:rPr>
              <a:t>Disaste</a:t>
            </a:r>
            <a:r>
              <a:rPr lang="en-US" sz="1200">
                <a:latin typeface="Roboto bold"/>
                <a:ea typeface="Roboto bold"/>
                <a:cs typeface="Roboto bold"/>
              </a:rPr>
              <a:t>r</a:t>
            </a:r>
            <a:r>
              <a:rPr sz="1200" spc="45">
                <a:latin typeface="Roboto bold"/>
                <a:ea typeface="Roboto bold"/>
                <a:cs typeface="Roboto bold"/>
              </a:rPr>
              <a:t> </a:t>
            </a:r>
            <a:r>
              <a:rPr sz="1200" spc="-15">
                <a:latin typeface="Roboto bold"/>
                <a:ea typeface="Roboto bold"/>
                <a:cs typeface="Roboto bold"/>
              </a:rPr>
              <a:t>Risk</a:t>
            </a:r>
            <a:r>
              <a:rPr sz="1200" spc="-10">
                <a:latin typeface="Roboto bold"/>
                <a:ea typeface="Roboto bold"/>
                <a:cs typeface="Roboto bold"/>
              </a:rPr>
              <a:t> </a:t>
            </a:r>
            <a:r>
              <a:rPr sz="1200" spc="-20">
                <a:latin typeface="Roboto bold"/>
                <a:ea typeface="Roboto bold"/>
                <a:cs typeface="Roboto bold"/>
              </a:rPr>
              <a:t>Reduction</a:t>
            </a:r>
            <a:r>
              <a:rPr sz="1200" spc="80">
                <a:latin typeface="Roboto bold"/>
                <a:ea typeface="Roboto bold"/>
                <a:cs typeface="Roboto bold"/>
              </a:rPr>
              <a:t> </a:t>
            </a:r>
            <a:r>
              <a:rPr sz="1200" spc="-15">
                <a:latin typeface="Roboto bold"/>
                <a:ea typeface="Roboto bold"/>
                <a:cs typeface="Roboto bold"/>
              </a:rPr>
              <a:t>(July</a:t>
            </a:r>
            <a:r>
              <a:rPr sz="1200" spc="-45">
                <a:latin typeface="Roboto bold"/>
                <a:ea typeface="Roboto bold"/>
                <a:cs typeface="Roboto bold"/>
              </a:rPr>
              <a:t> </a:t>
            </a:r>
            <a:r>
              <a:rPr sz="1200" spc="-35">
                <a:latin typeface="Roboto bold"/>
                <a:ea typeface="Roboto bold"/>
                <a:cs typeface="Roboto bold"/>
              </a:rPr>
              <a:t>25-27,</a:t>
            </a:r>
            <a:r>
              <a:rPr sz="1200" spc="65">
                <a:latin typeface="Roboto bold"/>
                <a:ea typeface="Roboto bold"/>
                <a:cs typeface="Roboto bold"/>
              </a:rPr>
              <a:t> </a:t>
            </a:r>
            <a:r>
              <a:rPr sz="1200">
                <a:latin typeface="Roboto bold"/>
                <a:ea typeface="Roboto bold"/>
                <a:cs typeface="Roboto bold"/>
              </a:rPr>
              <a:t>2023)</a:t>
            </a:r>
          </a:p>
        </p:txBody>
      </p:sp>
      <p:sp>
        <p:nvSpPr>
          <p:cNvPr id="46" name="object 15">
            <a:extLst>
              <a:ext uri="{FF2B5EF4-FFF2-40B4-BE49-F238E27FC236}">
                <a16:creationId xmlns:a16="http://schemas.microsoft.com/office/drawing/2014/main" id="{AF62DA7A-7E31-A667-45FA-859D86106E26}"/>
              </a:ext>
            </a:extLst>
          </p:cNvPr>
          <p:cNvSpPr txBox="1"/>
          <p:nvPr/>
        </p:nvSpPr>
        <p:spPr>
          <a:xfrm>
            <a:off x="5497524" y="5455813"/>
            <a:ext cx="6476499" cy="1140249"/>
          </a:xfrm>
          <a:prstGeom prst="rect">
            <a:avLst/>
          </a:prstGeom>
        </p:spPr>
        <p:txBody>
          <a:bodyPr vert="horz" wrap="square" lIns="0" tIns="12700" rIns="0" bIns="0" rtlCol="0" anchor="t">
            <a:spAutoFit/>
          </a:bodyPr>
          <a:lstStyle/>
          <a:p>
            <a:pPr marL="12700" marR="5080">
              <a:lnSpc>
                <a:spcPct val="111300"/>
              </a:lnSpc>
              <a:spcBef>
                <a:spcPts val="100"/>
              </a:spcBef>
            </a:pPr>
            <a:r>
              <a:rPr lang="en-US" b="1" spc="40">
                <a:latin typeface="Roboto bold"/>
                <a:ea typeface="Roboto bold"/>
                <a:cs typeface="Roboto bold"/>
              </a:rPr>
              <a:t>20</a:t>
            </a:r>
            <a:r>
              <a:rPr lang="en-US" b="1" spc="40" baseline="30000">
                <a:latin typeface="Roboto bold"/>
                <a:ea typeface="Roboto bold"/>
                <a:cs typeface="Roboto bold"/>
              </a:rPr>
              <a:t>th</a:t>
            </a:r>
            <a:r>
              <a:rPr lang="en-US" b="1" spc="40">
                <a:latin typeface="Roboto bold"/>
                <a:ea typeface="Roboto bold"/>
                <a:cs typeface="Roboto bold"/>
              </a:rPr>
              <a:t> Anniversary of Indian Ocean Tsunami and contributions to ESCAP Tr</a:t>
            </a:r>
            <a:r>
              <a:rPr sz="1800" b="1" spc="10">
                <a:latin typeface="Roboto bold"/>
                <a:ea typeface="Roboto bold"/>
                <a:cs typeface="Roboto bold"/>
              </a:rPr>
              <a:t>ust</a:t>
            </a:r>
            <a:r>
              <a:rPr sz="1800" b="1" spc="65">
                <a:latin typeface="Roboto bold"/>
                <a:ea typeface="Roboto bold"/>
                <a:cs typeface="Roboto bold"/>
              </a:rPr>
              <a:t> </a:t>
            </a:r>
            <a:r>
              <a:rPr sz="1800" b="1" spc="-10">
                <a:latin typeface="Roboto bold"/>
                <a:ea typeface="Roboto bold"/>
                <a:cs typeface="Roboto bold"/>
              </a:rPr>
              <a:t>fund</a:t>
            </a:r>
            <a:r>
              <a:rPr sz="1800" b="1" spc="35">
                <a:latin typeface="Roboto bold"/>
                <a:ea typeface="Roboto bold"/>
                <a:cs typeface="Roboto bold"/>
              </a:rPr>
              <a:t> </a:t>
            </a:r>
            <a:r>
              <a:rPr sz="1800" b="1" spc="-15">
                <a:latin typeface="Roboto bold"/>
                <a:ea typeface="Roboto bold"/>
                <a:cs typeface="Roboto bold"/>
              </a:rPr>
              <a:t>to</a:t>
            </a:r>
            <a:r>
              <a:rPr sz="1800" b="1" spc="30">
                <a:latin typeface="Roboto bold"/>
                <a:ea typeface="Roboto bold"/>
                <a:cs typeface="Roboto bold"/>
              </a:rPr>
              <a:t> </a:t>
            </a:r>
            <a:r>
              <a:rPr sz="1800" b="1">
                <a:latin typeface="Roboto bold"/>
                <a:ea typeface="Roboto bold"/>
                <a:cs typeface="Roboto bold"/>
              </a:rPr>
              <a:t>achieve</a:t>
            </a:r>
            <a:r>
              <a:rPr sz="1800" b="1" spc="5">
                <a:latin typeface="Roboto bold"/>
                <a:ea typeface="Roboto bold"/>
                <a:cs typeface="Roboto bold"/>
              </a:rPr>
              <a:t> </a:t>
            </a:r>
            <a:r>
              <a:rPr sz="1800" b="1" spc="35">
                <a:latin typeface="Roboto bold"/>
                <a:ea typeface="Roboto bold"/>
                <a:cs typeface="Roboto bold"/>
              </a:rPr>
              <a:t>ea</a:t>
            </a:r>
            <a:r>
              <a:rPr lang="en-US" sz="1800" b="1" spc="35">
                <a:latin typeface="Roboto bold"/>
                <a:ea typeface="Roboto bold"/>
                <a:cs typeface="Roboto bold"/>
              </a:rPr>
              <a:t>r</a:t>
            </a:r>
            <a:r>
              <a:rPr sz="1800" b="1" spc="35">
                <a:latin typeface="Roboto bold"/>
                <a:ea typeface="Roboto bold"/>
                <a:cs typeface="Roboto bold"/>
              </a:rPr>
              <a:t>ly</a:t>
            </a:r>
            <a:r>
              <a:rPr sz="1800" b="1" spc="-5">
                <a:latin typeface="Roboto bold"/>
                <a:ea typeface="Roboto bold"/>
                <a:cs typeface="Roboto bold"/>
              </a:rPr>
              <a:t> </a:t>
            </a:r>
            <a:r>
              <a:rPr sz="1800" b="1" spc="15">
                <a:latin typeface="Roboto bold"/>
                <a:ea typeface="Roboto bold"/>
                <a:cs typeface="Roboto bold"/>
              </a:rPr>
              <a:t>wa</a:t>
            </a:r>
            <a:r>
              <a:rPr lang="en-US" sz="1800" b="1" spc="15">
                <a:latin typeface="Roboto bold"/>
                <a:ea typeface="Roboto bold"/>
                <a:cs typeface="Roboto bold"/>
              </a:rPr>
              <a:t>r</a:t>
            </a:r>
            <a:r>
              <a:rPr sz="1800" b="1" spc="15">
                <a:latin typeface="Roboto bold"/>
                <a:ea typeface="Roboto bold"/>
                <a:cs typeface="Roboto bold"/>
              </a:rPr>
              <a:t>nings</a:t>
            </a:r>
            <a:r>
              <a:rPr sz="1800" b="1" spc="55">
                <a:latin typeface="Roboto bold"/>
                <a:ea typeface="Roboto bold"/>
                <a:cs typeface="Roboto bold"/>
              </a:rPr>
              <a:t> </a:t>
            </a:r>
            <a:r>
              <a:rPr sz="1800" b="1" spc="80">
                <a:latin typeface="Roboto bold"/>
                <a:ea typeface="Roboto bold"/>
                <a:cs typeface="Roboto bold"/>
              </a:rPr>
              <a:t>fo</a:t>
            </a:r>
            <a:r>
              <a:rPr lang="en-US" sz="1800" b="1" spc="80">
                <a:latin typeface="Roboto bold"/>
                <a:ea typeface="Roboto bold"/>
                <a:cs typeface="Roboto bold"/>
              </a:rPr>
              <a:t>r</a:t>
            </a:r>
            <a:r>
              <a:rPr sz="1800" b="1" spc="-60">
                <a:latin typeface="Roboto bold"/>
                <a:ea typeface="Roboto bold"/>
                <a:cs typeface="Roboto bold"/>
              </a:rPr>
              <a:t> </a:t>
            </a:r>
            <a:r>
              <a:rPr sz="1800" b="1" spc="-10">
                <a:latin typeface="Roboto bold"/>
                <a:ea typeface="Roboto bold"/>
                <a:cs typeface="Roboto bold"/>
              </a:rPr>
              <a:t>all</a:t>
            </a:r>
            <a:endParaRPr lang="en-US" b="1" spc="-10">
              <a:latin typeface="Roboto bold"/>
              <a:ea typeface="Roboto bold"/>
              <a:cs typeface="Roboto bold"/>
            </a:endParaRPr>
          </a:p>
          <a:p>
            <a:pPr marL="12700" marR="5080">
              <a:lnSpc>
                <a:spcPct val="111300"/>
              </a:lnSpc>
              <a:spcBef>
                <a:spcPts val="100"/>
              </a:spcBef>
            </a:pPr>
            <a:r>
              <a:rPr sz="1200">
                <a:latin typeface="Roboto bold"/>
                <a:ea typeface="Roboto bold"/>
                <a:cs typeface="Roboto bold"/>
              </a:rPr>
              <a:t>ESCAP</a:t>
            </a:r>
            <a:r>
              <a:rPr sz="1200" spc="70">
                <a:latin typeface="Roboto bold"/>
                <a:ea typeface="Roboto bold"/>
                <a:cs typeface="Roboto bold"/>
              </a:rPr>
              <a:t> </a:t>
            </a:r>
            <a:r>
              <a:rPr sz="1200" spc="-15">
                <a:latin typeface="Roboto bold"/>
                <a:ea typeface="Roboto bold"/>
                <a:cs typeface="Roboto bold"/>
              </a:rPr>
              <a:t>Committee</a:t>
            </a:r>
            <a:r>
              <a:rPr sz="1200" spc="40">
                <a:latin typeface="Roboto bold"/>
                <a:ea typeface="Roboto bold"/>
                <a:cs typeface="Roboto bold"/>
              </a:rPr>
              <a:t> </a:t>
            </a:r>
            <a:r>
              <a:rPr sz="1200" spc="-15">
                <a:latin typeface="Roboto bold"/>
                <a:ea typeface="Roboto bold"/>
                <a:cs typeface="Roboto bold"/>
              </a:rPr>
              <a:t>on</a:t>
            </a:r>
            <a:r>
              <a:rPr sz="1200" spc="10">
                <a:latin typeface="Roboto bold"/>
                <a:ea typeface="Roboto bold"/>
                <a:cs typeface="Roboto bold"/>
              </a:rPr>
              <a:t> </a:t>
            </a:r>
            <a:r>
              <a:rPr lang="en-US" sz="1200" spc="-5">
                <a:latin typeface="Roboto bold"/>
                <a:ea typeface="Roboto bold"/>
                <a:cs typeface="Roboto bold"/>
              </a:rPr>
              <a:t>Disaster</a:t>
            </a:r>
            <a:r>
              <a:rPr sz="1200" spc="45">
                <a:latin typeface="Roboto bold"/>
                <a:ea typeface="Roboto bold"/>
                <a:cs typeface="Roboto bold"/>
              </a:rPr>
              <a:t> </a:t>
            </a:r>
            <a:r>
              <a:rPr sz="1200" spc="-15">
                <a:latin typeface="Roboto bold"/>
                <a:ea typeface="Roboto bold"/>
                <a:cs typeface="Roboto bold"/>
              </a:rPr>
              <a:t>Risk</a:t>
            </a:r>
            <a:r>
              <a:rPr sz="1200" spc="-5">
                <a:latin typeface="Roboto bold"/>
                <a:ea typeface="Roboto bold"/>
                <a:cs typeface="Roboto bold"/>
              </a:rPr>
              <a:t> </a:t>
            </a:r>
            <a:r>
              <a:rPr sz="1200" spc="-20">
                <a:latin typeface="Roboto bold"/>
                <a:ea typeface="Roboto bold"/>
                <a:cs typeface="Roboto bold"/>
              </a:rPr>
              <a:t>Reduction</a:t>
            </a:r>
            <a:r>
              <a:rPr sz="1200" spc="95">
                <a:latin typeface="Roboto bold"/>
                <a:ea typeface="Roboto bold"/>
                <a:cs typeface="Roboto bold"/>
              </a:rPr>
              <a:t> </a:t>
            </a:r>
            <a:r>
              <a:rPr sz="1200" spc="-15">
                <a:latin typeface="Roboto bold"/>
                <a:ea typeface="Roboto bold"/>
                <a:cs typeface="Roboto bold"/>
              </a:rPr>
              <a:t>(July</a:t>
            </a:r>
            <a:r>
              <a:rPr sz="1200" spc="-40">
                <a:latin typeface="Roboto bold"/>
                <a:ea typeface="Roboto bold"/>
                <a:cs typeface="Roboto bold"/>
              </a:rPr>
              <a:t> 25-27,</a:t>
            </a:r>
            <a:r>
              <a:rPr sz="1200" spc="65">
                <a:latin typeface="Roboto bold"/>
                <a:ea typeface="Roboto bold"/>
                <a:cs typeface="Roboto bold"/>
              </a:rPr>
              <a:t> </a:t>
            </a:r>
            <a:r>
              <a:rPr sz="1200">
                <a:latin typeface="Roboto bold"/>
                <a:ea typeface="Roboto bold"/>
                <a:cs typeface="Roboto bold"/>
              </a:rPr>
              <a:t>2023)</a:t>
            </a:r>
            <a:endParaRPr lang="en-US" sz="1200">
              <a:latin typeface="Roboto bold"/>
              <a:ea typeface="Roboto bold"/>
              <a:cs typeface="Roboto bold"/>
            </a:endParaRPr>
          </a:p>
        </p:txBody>
      </p:sp>
    </p:spTree>
    <p:extLst>
      <p:ext uri="{BB962C8B-B14F-4D97-AF65-F5344CB8AC3E}">
        <p14:creationId xmlns:p14="http://schemas.microsoft.com/office/powerpoint/2010/main" val="343415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6398-9DB7-1645-94ED-9E66ECB59E9C}"/>
              </a:ext>
            </a:extLst>
          </p:cNvPr>
          <p:cNvSpPr>
            <a:spLocks noGrp="1"/>
          </p:cNvSpPr>
          <p:nvPr>
            <p:ph type="title"/>
          </p:nvPr>
        </p:nvSpPr>
        <p:spPr>
          <a:xfrm>
            <a:off x="838200" y="382845"/>
            <a:ext cx="10338391" cy="1307843"/>
          </a:xfrm>
        </p:spPr>
        <p:txBody>
          <a:bodyPr/>
          <a:lstStyle/>
          <a:p>
            <a:endParaRPr lang="en-US">
              <a:latin typeface="Roboto bold"/>
              <a:ea typeface="Roboto bold"/>
              <a:cs typeface="Roboto bold"/>
            </a:endParaRPr>
          </a:p>
        </p:txBody>
      </p:sp>
      <p:sp>
        <p:nvSpPr>
          <p:cNvPr id="4" name="Rectangle 3">
            <a:extLst>
              <a:ext uri="{FF2B5EF4-FFF2-40B4-BE49-F238E27FC236}">
                <a16:creationId xmlns:a16="http://schemas.microsoft.com/office/drawing/2014/main" id="{142B1FBA-14D4-7042-9E70-16BF7ABC9D11}"/>
              </a:ext>
            </a:extLst>
          </p:cNvPr>
          <p:cNvSpPr/>
          <p:nvPr/>
        </p:nvSpPr>
        <p:spPr>
          <a:xfrm>
            <a:off x="0" y="0"/>
            <a:ext cx="12192000" cy="18169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a:latin typeface="Roboto bold"/>
              <a:ea typeface="Roboto bold"/>
              <a:cs typeface="Roboto bold"/>
            </a:endParaRPr>
          </a:p>
        </p:txBody>
      </p:sp>
      <p:sp>
        <p:nvSpPr>
          <p:cNvPr id="6" name="Rectangle 11">
            <a:extLst>
              <a:ext uri="{FF2B5EF4-FFF2-40B4-BE49-F238E27FC236}">
                <a16:creationId xmlns:a16="http://schemas.microsoft.com/office/drawing/2014/main" id="{2E4D12E8-D7C4-D142-9E28-451C5C5A232F}"/>
              </a:ext>
            </a:extLst>
          </p:cNvPr>
          <p:cNvSpPr/>
          <p:nvPr/>
        </p:nvSpPr>
        <p:spPr>
          <a:xfrm flipH="1" flipV="1">
            <a:off x="0" y="0"/>
            <a:ext cx="12192000" cy="759926"/>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Roboto bold"/>
              <a:ea typeface="Roboto bold"/>
              <a:cs typeface="Roboto bold"/>
            </a:endParaRPr>
          </a:p>
        </p:txBody>
      </p:sp>
      <p:pic>
        <p:nvPicPr>
          <p:cNvPr id="15" name="Picture 14">
            <a:extLst>
              <a:ext uri="{FF2B5EF4-FFF2-40B4-BE49-F238E27FC236}">
                <a16:creationId xmlns:a16="http://schemas.microsoft.com/office/drawing/2014/main" id="{246BDBC1-EC07-8145-A516-F50267053D62}"/>
              </a:ext>
            </a:extLst>
          </p:cNvPr>
          <p:cNvPicPr>
            <a:picLocks noChangeAspect="1"/>
          </p:cNvPicPr>
          <p:nvPr/>
        </p:nvPicPr>
        <p:blipFill>
          <a:blip r:embed="rId2"/>
          <a:stretch>
            <a:fillRect/>
          </a:stretch>
        </p:blipFill>
        <p:spPr>
          <a:xfrm>
            <a:off x="0" y="6669158"/>
            <a:ext cx="12192000" cy="197006"/>
          </a:xfrm>
          <a:prstGeom prst="rect">
            <a:avLst/>
          </a:prstGeom>
        </p:spPr>
      </p:pic>
      <p:sp>
        <p:nvSpPr>
          <p:cNvPr id="16" name="Text Placeholder 2">
            <a:extLst>
              <a:ext uri="{FF2B5EF4-FFF2-40B4-BE49-F238E27FC236}">
                <a16:creationId xmlns:a16="http://schemas.microsoft.com/office/drawing/2014/main" id="{6E8E5E8D-82C9-8448-ADFC-31042ECD6F50}"/>
              </a:ext>
            </a:extLst>
          </p:cNvPr>
          <p:cNvSpPr txBox="1">
            <a:spLocks/>
          </p:cNvSpPr>
          <p:nvPr/>
        </p:nvSpPr>
        <p:spPr>
          <a:xfrm>
            <a:off x="711523" y="1292537"/>
            <a:ext cx="10362436" cy="639989"/>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endParaRPr lang="en-US" altLang="ko-KR" sz="2800">
              <a:latin typeface="Roboto bold"/>
              <a:ea typeface="Roboto bold"/>
              <a:cs typeface="Roboto bold"/>
            </a:endParaRPr>
          </a:p>
          <a:p>
            <a:endParaRPr lang="en-US" sz="2800">
              <a:latin typeface="Roboto bold"/>
              <a:ea typeface="Roboto bold"/>
              <a:cs typeface="Roboto bold"/>
            </a:endParaRPr>
          </a:p>
        </p:txBody>
      </p:sp>
      <p:pic>
        <p:nvPicPr>
          <p:cNvPr id="3" name="Picture 2" descr="A picture containing text, graphics, font, logo&#10;&#10;Description automatically generated">
            <a:extLst>
              <a:ext uri="{FF2B5EF4-FFF2-40B4-BE49-F238E27FC236}">
                <a16:creationId xmlns:a16="http://schemas.microsoft.com/office/drawing/2014/main" id="{872A0A74-A8FD-43F3-20CC-81D1C5E01F43}"/>
              </a:ext>
            </a:extLst>
          </p:cNvPr>
          <p:cNvPicPr>
            <a:picLocks noChangeAspect="1"/>
          </p:cNvPicPr>
          <p:nvPr/>
        </p:nvPicPr>
        <p:blipFill>
          <a:blip r:embed="rId3"/>
          <a:stretch>
            <a:fillRect/>
          </a:stretch>
        </p:blipFill>
        <p:spPr>
          <a:xfrm>
            <a:off x="10293193" y="527169"/>
            <a:ext cx="1667564" cy="520967"/>
          </a:xfrm>
          <a:prstGeom prst="rect">
            <a:avLst/>
          </a:prstGeom>
        </p:spPr>
      </p:pic>
      <p:sp>
        <p:nvSpPr>
          <p:cNvPr id="5" name="TextBox 4">
            <a:extLst>
              <a:ext uri="{FF2B5EF4-FFF2-40B4-BE49-F238E27FC236}">
                <a16:creationId xmlns:a16="http://schemas.microsoft.com/office/drawing/2014/main" id="{4CFF8113-A2C5-5092-BAA1-95079BD318B8}"/>
              </a:ext>
            </a:extLst>
          </p:cNvPr>
          <p:cNvSpPr txBox="1"/>
          <p:nvPr/>
        </p:nvSpPr>
        <p:spPr>
          <a:xfrm>
            <a:off x="841443" y="1862847"/>
            <a:ext cx="10525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Font typeface="Wingdings"/>
              <a:buChar char="q"/>
            </a:pPr>
            <a:endParaRPr lang="en-US" altLang="ko-KR" sz="2400" b="1">
              <a:solidFill>
                <a:srgbClr val="000000"/>
              </a:solidFill>
              <a:latin typeface="Roboto bold"/>
              <a:ea typeface="Roboto bold"/>
              <a:cs typeface="Roboto bold"/>
            </a:endParaRPr>
          </a:p>
        </p:txBody>
      </p:sp>
      <p:sp>
        <p:nvSpPr>
          <p:cNvPr id="13" name="Title 1">
            <a:extLst>
              <a:ext uri="{FF2B5EF4-FFF2-40B4-BE49-F238E27FC236}">
                <a16:creationId xmlns:a16="http://schemas.microsoft.com/office/drawing/2014/main" id="{2D3561F4-0662-534E-5647-45700A3CB2EC}"/>
              </a:ext>
            </a:extLst>
          </p:cNvPr>
          <p:cNvSpPr txBox="1">
            <a:spLocks/>
          </p:cNvSpPr>
          <p:nvPr/>
        </p:nvSpPr>
        <p:spPr>
          <a:xfrm>
            <a:off x="259754" y="912084"/>
            <a:ext cx="9258558" cy="5894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0000"/>
                </a:solidFill>
                <a:latin typeface="Roboto bold"/>
                <a:ea typeface="Roboto bold"/>
                <a:cs typeface="Roboto bold"/>
              </a:rPr>
              <a:t>ESCAP Multi-donor Trust Fund: 18 years of support to Early Warning Systems</a:t>
            </a:r>
          </a:p>
        </p:txBody>
      </p:sp>
      <p:pic>
        <p:nvPicPr>
          <p:cNvPr id="21" name="Picture 7">
            <a:extLst>
              <a:ext uri="{FF2B5EF4-FFF2-40B4-BE49-F238E27FC236}">
                <a16:creationId xmlns:a16="http://schemas.microsoft.com/office/drawing/2014/main" id="{633F1A7A-5BBF-34EF-2664-6F39F7CEB67C}"/>
              </a:ext>
            </a:extLst>
          </p:cNvPr>
          <p:cNvPicPr>
            <a:picLocks noChangeAspect="1"/>
          </p:cNvPicPr>
          <p:nvPr/>
        </p:nvPicPr>
        <p:blipFill rotWithShape="1">
          <a:blip r:embed="rId4"/>
          <a:srcRect t="20168" r="18271" b="21659"/>
          <a:stretch/>
        </p:blipFill>
        <p:spPr>
          <a:xfrm>
            <a:off x="6974902" y="1382287"/>
            <a:ext cx="2295702" cy="1174126"/>
          </a:xfrm>
          <a:prstGeom prst="rect">
            <a:avLst/>
          </a:prstGeom>
        </p:spPr>
      </p:pic>
      <p:pic>
        <p:nvPicPr>
          <p:cNvPr id="23" name="Picture 14">
            <a:extLst>
              <a:ext uri="{FF2B5EF4-FFF2-40B4-BE49-F238E27FC236}">
                <a16:creationId xmlns:a16="http://schemas.microsoft.com/office/drawing/2014/main" id="{9A7B9B3C-E34C-FCAD-E5D0-951D9D7BB3A6}"/>
              </a:ext>
            </a:extLst>
          </p:cNvPr>
          <p:cNvPicPr>
            <a:picLocks noChangeAspect="1"/>
          </p:cNvPicPr>
          <p:nvPr/>
        </p:nvPicPr>
        <p:blipFill>
          <a:blip r:embed="rId5"/>
          <a:stretch>
            <a:fillRect/>
          </a:stretch>
        </p:blipFill>
        <p:spPr>
          <a:xfrm>
            <a:off x="8733917" y="1371295"/>
            <a:ext cx="3466672" cy="1199196"/>
          </a:xfrm>
          <a:prstGeom prst="rect">
            <a:avLst/>
          </a:prstGeom>
        </p:spPr>
      </p:pic>
      <p:pic>
        <p:nvPicPr>
          <p:cNvPr id="25" name="Picture 42">
            <a:extLst>
              <a:ext uri="{FF2B5EF4-FFF2-40B4-BE49-F238E27FC236}">
                <a16:creationId xmlns:a16="http://schemas.microsoft.com/office/drawing/2014/main" id="{790E7020-EEED-C31C-21B2-BEDF5DA7DFB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693" t="16410" r="1365" b="5518"/>
          <a:stretch/>
        </p:blipFill>
        <p:spPr>
          <a:xfrm>
            <a:off x="8105032" y="5358492"/>
            <a:ext cx="3186221" cy="1506140"/>
          </a:xfrm>
          <a:prstGeom prst="rect">
            <a:avLst/>
          </a:prstGeom>
        </p:spPr>
      </p:pic>
      <p:pic>
        <p:nvPicPr>
          <p:cNvPr id="27" name="Picture 13">
            <a:extLst>
              <a:ext uri="{FF2B5EF4-FFF2-40B4-BE49-F238E27FC236}">
                <a16:creationId xmlns:a16="http://schemas.microsoft.com/office/drawing/2014/main" id="{E2F3B4A5-0183-AE4C-1055-0349063C8AD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16317"/>
          <a:stretch/>
        </p:blipFill>
        <p:spPr bwMode="auto">
          <a:xfrm>
            <a:off x="9904183" y="2352996"/>
            <a:ext cx="2295702" cy="19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a:extLst>
              <a:ext uri="{FF2B5EF4-FFF2-40B4-BE49-F238E27FC236}">
                <a16:creationId xmlns:a16="http://schemas.microsoft.com/office/drawing/2014/main" id="{0AE40F7A-3F15-A215-CB92-2905A14D9EA8}"/>
              </a:ext>
            </a:extLst>
          </p:cNvPr>
          <p:cNvSpPr txBox="1"/>
          <p:nvPr/>
        </p:nvSpPr>
        <p:spPr>
          <a:xfrm>
            <a:off x="8761910" y="2362406"/>
            <a:ext cx="1516664" cy="861774"/>
          </a:xfrm>
          <a:prstGeom prst="rect">
            <a:avLst/>
          </a:prstGeom>
          <a:solidFill>
            <a:srgbClr val="00B0F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solidFill>
                <a:effectLst/>
                <a:uLnTx/>
                <a:uFillTx/>
                <a:latin typeface="Roboto bold"/>
                <a:ea typeface="Roboto bold"/>
                <a:cs typeface="Roboto bold"/>
              </a:rPr>
              <a:t>e.g. Probabilistic Tsunami Hazard Assessment for the Northwest Indian Ocean </a:t>
            </a:r>
          </a:p>
        </p:txBody>
      </p:sp>
      <p:pic>
        <p:nvPicPr>
          <p:cNvPr id="35" name="Picture 5" descr="H:\7 Tsunami Trust Fund\4. Advocacy and outreach\Photos\Photos to Consider for Fact Sheet\B-Roll Photos for Commemorative Video\Tsunami sign in Phuket island.JPG">
            <a:extLst>
              <a:ext uri="{FF2B5EF4-FFF2-40B4-BE49-F238E27FC236}">
                <a16:creationId xmlns:a16="http://schemas.microsoft.com/office/drawing/2014/main" id="{806F3932-75C2-AD7B-7CCC-C2F65BE5A5C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26731"/>
          <a:stretch/>
        </p:blipFill>
        <p:spPr bwMode="auto">
          <a:xfrm>
            <a:off x="8372" y="3055629"/>
            <a:ext cx="1617052" cy="14950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H:\7 Tsunami Trust Fund\5. Website &amp; Publications\Annual Reports\2015\Photos\Selected for publication\Cover of educational booklet on 1945 Makran tsunami (Source UNESCO).png">
            <a:extLst>
              <a:ext uri="{FF2B5EF4-FFF2-40B4-BE49-F238E27FC236}">
                <a16:creationId xmlns:a16="http://schemas.microsoft.com/office/drawing/2014/main" id="{D16D48E1-46BD-32DB-52F2-22FE839EAEC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6745" y="1749357"/>
            <a:ext cx="2425481" cy="171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H:\7 Tsunami Trust Fund\4. Advocacy and outreach\Photos\Photos to Consider for Fact Sheet\co-operation\unpc_2012_160_3_Arup Ghosh.JPG">
            <a:extLst>
              <a:ext uri="{FF2B5EF4-FFF2-40B4-BE49-F238E27FC236}">
                <a16:creationId xmlns:a16="http://schemas.microsoft.com/office/drawing/2014/main" id="{F6C32B11-C210-2BDF-8647-AE5B6B64AA9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39" y="5571168"/>
            <a:ext cx="2283738" cy="128460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H:\7 Tsunami Trust Fund\4. Advocacy and outreach\Photos\Photos to Consider for Fact Sheet\Monitoring\WomenInBanKohKlang_TsunamiDrillApril2012.JPG">
            <a:extLst>
              <a:ext uri="{FF2B5EF4-FFF2-40B4-BE49-F238E27FC236}">
                <a16:creationId xmlns:a16="http://schemas.microsoft.com/office/drawing/2014/main" id="{C490A1BC-8D51-2052-ED5D-491C720EA2F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00" y="4415303"/>
            <a:ext cx="1978360" cy="1383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 name="Chart 40">
            <a:extLst>
              <a:ext uri="{FF2B5EF4-FFF2-40B4-BE49-F238E27FC236}">
                <a16:creationId xmlns:a16="http://schemas.microsoft.com/office/drawing/2014/main" id="{8BA2AE3B-6015-037C-0164-C50D5E0DC65B}"/>
              </a:ext>
            </a:extLst>
          </p:cNvPr>
          <p:cNvGraphicFramePr>
            <a:graphicFrameLocks/>
          </p:cNvGraphicFramePr>
          <p:nvPr>
            <p:extLst>
              <p:ext uri="{D42A27DB-BD31-4B8C-83A1-F6EECF244321}">
                <p14:modId xmlns:p14="http://schemas.microsoft.com/office/powerpoint/2010/main" val="2936085224"/>
              </p:ext>
            </p:extLst>
          </p:nvPr>
        </p:nvGraphicFramePr>
        <p:xfrm>
          <a:off x="2529300" y="2408183"/>
          <a:ext cx="7013720" cy="4306573"/>
        </p:xfrm>
        <a:graphic>
          <a:graphicData uri="http://schemas.openxmlformats.org/drawingml/2006/chart">
            <c:chart xmlns:c="http://schemas.openxmlformats.org/drawingml/2006/chart" xmlns:r="http://schemas.openxmlformats.org/officeDocument/2006/relationships" r:id="rId12"/>
          </a:graphicData>
        </a:graphic>
      </p:graphicFrame>
      <p:pic>
        <p:nvPicPr>
          <p:cNvPr id="51" name="Picture 4" descr="H:\7 Tsunami Trust Fund\4. Advocacy and outreach\Photos\Photos to Consider for Fact Sheet\B-Roll Photos for Commemorative Video\Sea level station in Viet Nam (Source ESCAP).JPG">
            <a:extLst>
              <a:ext uri="{FF2B5EF4-FFF2-40B4-BE49-F238E27FC236}">
                <a16:creationId xmlns:a16="http://schemas.microsoft.com/office/drawing/2014/main" id="{A89EB767-678B-431A-4EC6-DCF74FFF32D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992180" y="5045484"/>
            <a:ext cx="1211194" cy="18191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4">
            <a:extLst>
              <a:ext uri="{FF2B5EF4-FFF2-40B4-BE49-F238E27FC236}">
                <a16:creationId xmlns:a16="http://schemas.microsoft.com/office/drawing/2014/main" id="{D893168A-17F6-E327-2FF6-DDEE34EE5CFD}"/>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8287" b="5163"/>
          <a:stretch/>
        </p:blipFill>
        <p:spPr>
          <a:xfrm>
            <a:off x="10049539" y="4238290"/>
            <a:ext cx="2164614" cy="1120201"/>
          </a:xfrm>
          <a:prstGeom prst="rect">
            <a:avLst/>
          </a:prstGeom>
        </p:spPr>
      </p:pic>
      <p:sp>
        <p:nvSpPr>
          <p:cNvPr id="55" name="TextBox 54">
            <a:extLst>
              <a:ext uri="{FF2B5EF4-FFF2-40B4-BE49-F238E27FC236}">
                <a16:creationId xmlns:a16="http://schemas.microsoft.com/office/drawing/2014/main" id="{44D2E2E7-3174-76C1-10B2-D98772C2D459}"/>
              </a:ext>
            </a:extLst>
          </p:cNvPr>
          <p:cNvSpPr txBox="1"/>
          <p:nvPr/>
        </p:nvSpPr>
        <p:spPr>
          <a:xfrm>
            <a:off x="8634480" y="5082956"/>
            <a:ext cx="1888467" cy="415498"/>
          </a:xfrm>
          <a:prstGeom prst="rect">
            <a:avLst/>
          </a:prstGeom>
          <a:solidFill>
            <a:srgbClr val="0070C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solidFill>
                <a:effectLst/>
                <a:uLnTx/>
                <a:uFillTx/>
                <a:latin typeface="Roboto bold"/>
                <a:ea typeface="Roboto bold"/>
                <a:cs typeface="Roboto bold"/>
              </a:rPr>
              <a:t>e.g. National Monsoon / Climate Outlook Forums </a:t>
            </a:r>
          </a:p>
        </p:txBody>
      </p:sp>
      <p:pic>
        <p:nvPicPr>
          <p:cNvPr id="57" name="Picture 45" descr="A group of people in a room&#10;&#10;Description automatically generated with medium confidence">
            <a:extLst>
              <a:ext uri="{FF2B5EF4-FFF2-40B4-BE49-F238E27FC236}">
                <a16:creationId xmlns:a16="http://schemas.microsoft.com/office/drawing/2014/main" id="{A6722255-5A27-0C00-8EFE-40BC8252F2A5}"/>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8607" t="10749" b="6359"/>
          <a:stretch/>
        </p:blipFill>
        <p:spPr>
          <a:xfrm>
            <a:off x="2163547" y="5583716"/>
            <a:ext cx="1888466" cy="1284604"/>
          </a:xfrm>
          <a:prstGeom prst="rect">
            <a:avLst/>
          </a:prstGeom>
        </p:spPr>
      </p:pic>
      <p:pic>
        <p:nvPicPr>
          <p:cNvPr id="59" name="Picture 2">
            <a:extLst>
              <a:ext uri="{FF2B5EF4-FFF2-40B4-BE49-F238E27FC236}">
                <a16:creationId xmlns:a16="http://schemas.microsoft.com/office/drawing/2014/main" id="{5F906E62-4537-A5D7-32EC-DB7BCA8F1CDE}"/>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39" y="1768229"/>
            <a:ext cx="1978360" cy="148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a:extLst>
              <a:ext uri="{FF2B5EF4-FFF2-40B4-BE49-F238E27FC236}">
                <a16:creationId xmlns:a16="http://schemas.microsoft.com/office/drawing/2014/main" id="{0080CF65-9507-7431-ED34-786459D6AD8C}"/>
              </a:ext>
            </a:extLst>
          </p:cNvPr>
          <p:cNvSpPr txBox="1"/>
          <p:nvPr/>
        </p:nvSpPr>
        <p:spPr>
          <a:xfrm>
            <a:off x="1227485" y="3019880"/>
            <a:ext cx="1572621" cy="553998"/>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solidFill>
                <a:effectLst/>
                <a:uLnTx/>
                <a:uFillTx/>
                <a:latin typeface="Roboto bold"/>
                <a:ea typeface="Roboto bold"/>
                <a:cs typeface="Roboto bold"/>
              </a:rPr>
              <a:t>e.g. Broadcasting and media support for early warning</a:t>
            </a:r>
          </a:p>
        </p:txBody>
      </p:sp>
      <p:sp>
        <p:nvSpPr>
          <p:cNvPr id="63" name="TextBox 62">
            <a:extLst>
              <a:ext uri="{FF2B5EF4-FFF2-40B4-BE49-F238E27FC236}">
                <a16:creationId xmlns:a16="http://schemas.microsoft.com/office/drawing/2014/main" id="{A6C1B033-CE6A-23DD-CECA-4EB2BBAB86BE}"/>
              </a:ext>
            </a:extLst>
          </p:cNvPr>
          <p:cNvSpPr txBox="1"/>
          <p:nvPr/>
        </p:nvSpPr>
        <p:spPr>
          <a:xfrm>
            <a:off x="1305963" y="5018111"/>
            <a:ext cx="1888467" cy="553998"/>
          </a:xfrm>
          <a:prstGeom prst="rect">
            <a:avLst/>
          </a:prstGeom>
          <a:solidFill>
            <a:srgbClr val="00B05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prstClr val="black"/>
                </a:solidFill>
                <a:effectLst/>
                <a:uLnTx/>
                <a:uFillTx/>
                <a:latin typeface="Roboto bold"/>
                <a:ea typeface="Roboto bold"/>
                <a:cs typeface="Roboto bold"/>
              </a:rPr>
              <a:t>e.g. ‘Last Mile’ </a:t>
            </a:r>
            <a:r>
              <a:rPr lang="en-US" sz="1000">
                <a:solidFill>
                  <a:prstClr val="black"/>
                </a:solidFill>
                <a:latin typeface="Roboto bold"/>
                <a:ea typeface="Roboto bold"/>
                <a:cs typeface="Roboto bold"/>
              </a:rPr>
              <a:t>government, community and stakeholder SOPs</a:t>
            </a:r>
            <a:endParaRPr kumimoji="0" lang="en-US" sz="1000" b="0" u="none" strike="noStrike" kern="1200" cap="none" spc="0" normalizeH="0" baseline="0" noProof="0">
              <a:ln>
                <a:noFill/>
              </a:ln>
              <a:solidFill>
                <a:prstClr val="black"/>
              </a:solidFill>
              <a:effectLst/>
              <a:uLnTx/>
              <a:uFillTx/>
              <a:latin typeface="Roboto bold"/>
              <a:ea typeface="Roboto bold"/>
              <a:cs typeface="Roboto bold"/>
            </a:endParaRPr>
          </a:p>
        </p:txBody>
      </p:sp>
    </p:spTree>
    <p:extLst>
      <p:ext uri="{BB962C8B-B14F-4D97-AF65-F5344CB8AC3E}">
        <p14:creationId xmlns:p14="http://schemas.microsoft.com/office/powerpoint/2010/main" val="3588015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9"/>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49C0F2010A0649A0A466B50D51A659" ma:contentTypeVersion="17" ma:contentTypeDescription="Create a new document." ma:contentTypeScope="" ma:versionID="70b5c15c4dffe80229c4a4748ee175b4">
  <xsd:schema xmlns:xsd="http://www.w3.org/2001/XMLSchema" xmlns:xs="http://www.w3.org/2001/XMLSchema" xmlns:p="http://schemas.microsoft.com/office/2006/metadata/properties" xmlns:ns2="ae7fff8c-3dc0-4e1e-a856-d6b94ccae884" xmlns:ns3="283cd79f-8482-4f91-ac1a-1209d5dbdd83" xmlns:ns4="985ec44e-1bab-4c0b-9df0-6ba128686fc9" targetNamespace="http://schemas.microsoft.com/office/2006/metadata/properties" ma:root="true" ma:fieldsID="2dda7c7427f3ea573b470ed29f095f20" ns2:_="" ns3:_="" ns4:_="">
    <xsd:import namespace="ae7fff8c-3dc0-4e1e-a856-d6b94ccae884"/>
    <xsd:import namespace="283cd79f-8482-4f91-ac1a-1209d5dbdd83"/>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fff8c-3dc0-4e1e-a856-d6b94ccae8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3cd79f-8482-4f91-ac1a-1209d5dbdd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88d1d70-4869-4e9b-9e96-ba71840b51fb}" ma:internalName="TaxCatchAll" ma:showField="CatchAllData" ma:web="283cd79f-8482-4f91-ac1a-1209d5dbdd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e7fff8c-3dc0-4e1e-a856-d6b94ccae884">
      <Terms xmlns="http://schemas.microsoft.com/office/infopath/2007/PartnerControls"/>
    </lcf76f155ced4ddcb4097134ff3c332f>
    <TaxCatchAll xmlns="985ec44e-1bab-4c0b-9df0-6ba128686fc9" xsi:nil="true"/>
    <SharedWithUsers xmlns="283cd79f-8482-4f91-ac1a-1209d5dbdd83">
      <UserInfo>
        <DisplayName>Sanjay Srivastava</DisplayName>
        <AccountId>14</AccountId>
        <AccountType/>
      </UserInfo>
      <UserInfo>
        <DisplayName>Madhurima Sarkar-Swaisgood</DisplayName>
        <AccountId>10</AccountId>
        <AccountType/>
      </UserInfo>
    </SharedWithUsers>
  </documentManagement>
</p:properties>
</file>

<file path=customXml/itemProps1.xml><?xml version="1.0" encoding="utf-8"?>
<ds:datastoreItem xmlns:ds="http://schemas.openxmlformats.org/officeDocument/2006/customXml" ds:itemID="{42C2952B-FE2E-43DA-9401-C6CB22F47FE0}">
  <ds:schemaRefs>
    <ds:schemaRef ds:uri="http://schemas.microsoft.com/sharepoint/v3/contenttype/forms"/>
  </ds:schemaRefs>
</ds:datastoreItem>
</file>

<file path=customXml/itemProps2.xml><?xml version="1.0" encoding="utf-8"?>
<ds:datastoreItem xmlns:ds="http://schemas.openxmlformats.org/officeDocument/2006/customXml" ds:itemID="{AA9F4D0C-2DC6-40E5-823A-2408EFEFA8A5}">
  <ds:schemaRefs>
    <ds:schemaRef ds:uri="283cd79f-8482-4f91-ac1a-1209d5dbdd83"/>
    <ds:schemaRef ds:uri="985ec44e-1bab-4c0b-9df0-6ba128686fc9"/>
    <ds:schemaRef ds:uri="ae7fff8c-3dc0-4e1e-a856-d6b94ccae8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85857-C953-4B2F-AB77-3D2DE1D048E4}">
  <ds:schemaRefs>
    <ds:schemaRef ds:uri="283cd79f-8482-4f91-ac1a-1209d5dbdd83"/>
    <ds:schemaRef ds:uri="48bba4d1-6239-4317-af40-f4be253099f4"/>
    <ds:schemaRef ds:uri="618bf4cd-df42-445c-9405-64996b5c722d"/>
    <ds:schemaRef ds:uri="985ec44e-1bab-4c0b-9df0-6ba128686fc9"/>
    <ds:schemaRef ds:uri="ae7fff8c-3dc0-4e1e-a856-d6b94ccae8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2633</Words>
  <Application>Microsoft Office PowerPoint</Application>
  <PresentationFormat>Widescreen</PresentationFormat>
  <Paragraphs>583</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Rusali Agrawal</dc:creator>
  <cp:lastModifiedBy>Soomi Hong</cp:lastModifiedBy>
  <cp:revision>2</cp:revision>
  <dcterms:created xsi:type="dcterms:W3CDTF">2023-06-15T04:18:59Z</dcterms:created>
  <dcterms:modified xsi:type="dcterms:W3CDTF">2023-11-27T09:14:43Z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0x010100A449C0F2010A0649A0A466B50D51A659</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ArticulateGUID">
    <vt:lpwstr>B6177F78-C93A-4971-8A72-61F468D81A32</vt:lpwstr>
  </property>
  <property fmtid="{D5CDD505-2E9C-101B-9397-08002B2CF9AE}" pid="8" name="ArticulatePath">
    <vt:lpwstr>https://unitednations.sharepoint.com/sites/CommsteamforCDRR7andDRW/Shared Documents/General/7. TC  - PTC, WMO/TC/06. IWS/2023/03. Presentations, TP/ESCAP-EW4All - transboundary dimensions (Sanjay Srivastava)</vt:lpwstr>
  </property>
</Properties>
</file>